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46"/>
  </p:notesMasterIdLst>
  <p:sldIdLst>
    <p:sldId id="324" r:id="rId5"/>
    <p:sldId id="323" r:id="rId6"/>
    <p:sldId id="325" r:id="rId7"/>
    <p:sldId id="326" r:id="rId8"/>
    <p:sldId id="322" r:id="rId9"/>
    <p:sldId id="316" r:id="rId10"/>
    <p:sldId id="313" r:id="rId11"/>
    <p:sldId id="369" r:id="rId12"/>
    <p:sldId id="342" r:id="rId13"/>
    <p:sldId id="351" r:id="rId14"/>
    <p:sldId id="327" r:id="rId15"/>
    <p:sldId id="343" r:id="rId16"/>
    <p:sldId id="344" r:id="rId17"/>
    <p:sldId id="334" r:id="rId18"/>
    <p:sldId id="312" r:id="rId19"/>
    <p:sldId id="294" r:id="rId20"/>
    <p:sldId id="346" r:id="rId21"/>
    <p:sldId id="277" r:id="rId22"/>
    <p:sldId id="362" r:id="rId23"/>
    <p:sldId id="347" r:id="rId24"/>
    <p:sldId id="381" r:id="rId25"/>
    <p:sldId id="361" r:id="rId26"/>
    <p:sldId id="364" r:id="rId27"/>
    <p:sldId id="365" r:id="rId28"/>
    <p:sldId id="350" r:id="rId29"/>
    <p:sldId id="348" r:id="rId30"/>
    <p:sldId id="384" r:id="rId31"/>
    <p:sldId id="363" r:id="rId32"/>
    <p:sldId id="335" r:id="rId33"/>
    <p:sldId id="383" r:id="rId34"/>
    <p:sldId id="267" r:id="rId35"/>
    <p:sldId id="380" r:id="rId36"/>
    <p:sldId id="273" r:id="rId37"/>
    <p:sldId id="274" r:id="rId38"/>
    <p:sldId id="275" r:id="rId39"/>
    <p:sldId id="291" r:id="rId40"/>
    <p:sldId id="300" r:id="rId41"/>
    <p:sldId id="370" r:id="rId42"/>
    <p:sldId id="352" r:id="rId43"/>
    <p:sldId id="290" r:id="rId44"/>
    <p:sldId id="354" r:id="rId45"/>
  </p:sldIdLst>
  <p:sldSz cx="12192000" cy="6858000"/>
  <p:notesSz cx="6858000" cy="9144000"/>
  <p:embeddedFontLst>
    <p:embeddedFont>
      <p:font typeface="Calibri" panose="020F0502020204030204"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mothy Gilbert" initials="TG" lastIdx="22" clrIdx="0">
    <p:extLst>
      <p:ext uri="{19B8F6BF-5375-455C-9EA6-DF929625EA0E}">
        <p15:presenceInfo xmlns:p15="http://schemas.microsoft.com/office/powerpoint/2012/main" userId="Timothy Gilber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50" autoAdjust="0"/>
    <p:restoredTop sz="94629"/>
  </p:normalViewPr>
  <p:slideViewPr>
    <p:cSldViewPr snapToGrid="0">
      <p:cViewPr>
        <p:scale>
          <a:sx n="100" d="100"/>
          <a:sy n="100" d="100"/>
        </p:scale>
        <p:origin x="89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3.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image" Target="../media/image14.jpg"/><Relationship Id="rId4" Type="http://schemas.openxmlformats.org/officeDocument/2006/relationships/image" Target="../media/image17.jpg"/></Relationships>
</file>

<file path=ppt/diagrams/_rels/drawing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image" Target="../media/image14.jpg"/><Relationship Id="rId4" Type="http://schemas.openxmlformats.org/officeDocument/2006/relationships/image" Target="../media/image17.jp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E97B04-AE55-4FD9-9D92-7F5FB495E42C}" type="doc">
      <dgm:prSet loTypeId="urn:microsoft.com/office/officeart/2008/layout/LinedList" loCatId="list" qsTypeId="urn:microsoft.com/office/officeart/2005/8/quickstyle/simple1" qsCatId="simple" csTypeId="urn:microsoft.com/office/officeart/2005/8/colors/colorful3" csCatId="colorful" phldr="1"/>
      <dgm:spPr/>
      <dgm:t>
        <a:bodyPr/>
        <a:lstStyle/>
        <a:p>
          <a:endParaRPr lang="en-US"/>
        </a:p>
      </dgm:t>
    </dgm:pt>
    <dgm:pt modelId="{EE44DCA2-1EE6-4F21-933E-2890AEFC0469}">
      <dgm:prSet phldrT="[Text]"/>
      <dgm:spPr/>
      <dgm:t>
        <a:bodyPr/>
        <a:lstStyle/>
        <a:p>
          <a:r>
            <a:rPr lang="en-US" dirty="0">
              <a:latin typeface="+mn-lt"/>
              <a:cs typeface="Arial" panose="020B0604020202020204" pitchFamily="34" charset="0"/>
            </a:rPr>
            <a:t>Artificial Intelligence</a:t>
          </a:r>
          <a:endParaRPr lang="en-US" dirty="0">
            <a:latin typeface="+mn-lt"/>
          </a:endParaRPr>
        </a:p>
      </dgm:t>
    </dgm:pt>
    <dgm:pt modelId="{E8FCDBF4-AFEE-44D1-AFCD-4220BA34CC9C}" type="parTrans" cxnId="{A5CF5F58-1928-4EC7-AC56-E3D61D332C03}">
      <dgm:prSet/>
      <dgm:spPr/>
      <dgm:t>
        <a:bodyPr/>
        <a:lstStyle/>
        <a:p>
          <a:endParaRPr lang="en-US"/>
        </a:p>
      </dgm:t>
    </dgm:pt>
    <dgm:pt modelId="{760A8E9E-75CB-41FC-8D26-89F460108787}" type="sibTrans" cxnId="{A5CF5F58-1928-4EC7-AC56-E3D61D332C03}">
      <dgm:prSet/>
      <dgm:spPr/>
      <dgm:t>
        <a:bodyPr/>
        <a:lstStyle/>
        <a:p>
          <a:endParaRPr lang="en-US"/>
        </a:p>
      </dgm:t>
    </dgm:pt>
    <dgm:pt modelId="{558A651D-5299-47B2-B1E5-5360A38FD379}">
      <dgm:prSet/>
      <dgm:spPr/>
      <dgm:t>
        <a:bodyPr/>
        <a:lstStyle/>
        <a:p>
          <a:r>
            <a:rPr lang="en-US" dirty="0">
              <a:latin typeface="+mn-lt"/>
              <a:cs typeface="Arial" panose="020B0604020202020204" pitchFamily="34" charset="0"/>
            </a:rPr>
            <a:t>IT Value Creation</a:t>
          </a:r>
        </a:p>
      </dgm:t>
    </dgm:pt>
    <dgm:pt modelId="{175B1B54-799F-462C-8D63-E06FB36143DC}" type="parTrans" cxnId="{2AD831F0-AD2D-4E41-9E81-D0A254DC519F}">
      <dgm:prSet/>
      <dgm:spPr/>
      <dgm:t>
        <a:bodyPr/>
        <a:lstStyle/>
        <a:p>
          <a:endParaRPr lang="en-US"/>
        </a:p>
      </dgm:t>
    </dgm:pt>
    <dgm:pt modelId="{40F05332-FFE5-4046-B45E-F08073265522}" type="sibTrans" cxnId="{2AD831F0-AD2D-4E41-9E81-D0A254DC519F}">
      <dgm:prSet/>
      <dgm:spPr/>
      <dgm:t>
        <a:bodyPr/>
        <a:lstStyle/>
        <a:p>
          <a:endParaRPr lang="en-US"/>
        </a:p>
      </dgm:t>
    </dgm:pt>
    <dgm:pt modelId="{05C7DA75-6B0C-4EF2-95C6-A4ACD9AFD1E8}">
      <dgm:prSet/>
      <dgm:spPr/>
      <dgm:t>
        <a:bodyPr/>
        <a:lstStyle/>
        <a:p>
          <a:r>
            <a:rPr lang="en-US" dirty="0">
              <a:latin typeface="+mn-lt"/>
              <a:cs typeface="Arial" panose="020B0604020202020204" pitchFamily="34" charset="0"/>
            </a:rPr>
            <a:t>Network Makeover</a:t>
          </a:r>
        </a:p>
      </dgm:t>
    </dgm:pt>
    <dgm:pt modelId="{A2A4C0B7-10C4-4FFE-8F9D-3BC5BDFCEA92}" type="parTrans" cxnId="{A7615B01-6750-4FD5-A414-93F2BB494BB7}">
      <dgm:prSet/>
      <dgm:spPr/>
      <dgm:t>
        <a:bodyPr/>
        <a:lstStyle/>
        <a:p>
          <a:endParaRPr lang="en-US"/>
        </a:p>
      </dgm:t>
    </dgm:pt>
    <dgm:pt modelId="{DA025CB0-0A2E-479F-977E-F5C4C7A54845}" type="sibTrans" cxnId="{A7615B01-6750-4FD5-A414-93F2BB494BB7}">
      <dgm:prSet/>
      <dgm:spPr/>
      <dgm:t>
        <a:bodyPr/>
        <a:lstStyle/>
        <a:p>
          <a:endParaRPr lang="en-US"/>
        </a:p>
      </dgm:t>
    </dgm:pt>
    <dgm:pt modelId="{F2C88D1F-797F-410B-ABC3-7B76E8F75775}">
      <dgm:prSet/>
      <dgm:spPr/>
      <dgm:t>
        <a:bodyPr/>
        <a:lstStyle/>
        <a:p>
          <a:r>
            <a:rPr lang="en-US">
              <a:latin typeface="+mn-lt"/>
              <a:cs typeface="Arial" panose="020B0604020202020204" pitchFamily="34" charset="0"/>
            </a:rPr>
            <a:t>Intelligent Interfaces</a:t>
          </a:r>
        </a:p>
      </dgm:t>
    </dgm:pt>
    <dgm:pt modelId="{F33C1A3A-BC55-49B6-B7BF-289BE658AB8E}" type="parTrans" cxnId="{531B85D8-A460-44DE-BB8A-CF5DE6204600}">
      <dgm:prSet/>
      <dgm:spPr/>
      <dgm:t>
        <a:bodyPr/>
        <a:lstStyle/>
        <a:p>
          <a:endParaRPr lang="en-US"/>
        </a:p>
      </dgm:t>
    </dgm:pt>
    <dgm:pt modelId="{604CE09E-58B0-4F72-ADE6-4E9087373C33}" type="sibTrans" cxnId="{531B85D8-A460-44DE-BB8A-CF5DE6204600}">
      <dgm:prSet/>
      <dgm:spPr/>
      <dgm:t>
        <a:bodyPr/>
        <a:lstStyle/>
        <a:p>
          <a:endParaRPr lang="en-US"/>
        </a:p>
      </dgm:t>
    </dgm:pt>
    <dgm:pt modelId="{1B8ECC48-56E7-41B9-8065-AA02853D5389}">
      <dgm:prSet/>
      <dgm:spPr/>
      <dgm:t>
        <a:bodyPr/>
        <a:lstStyle/>
        <a:p>
          <a:r>
            <a:rPr lang="en-US">
              <a:latin typeface="+mn-lt"/>
              <a:cs typeface="Arial" panose="020B0604020202020204" pitchFamily="34" charset="0"/>
            </a:rPr>
            <a:t>Security</a:t>
          </a:r>
        </a:p>
      </dgm:t>
    </dgm:pt>
    <dgm:pt modelId="{E28B463C-E1DC-4E75-9FB5-CA3A5F9F1B53}" type="parTrans" cxnId="{0959686C-C1D9-4F2B-91EE-1B29B7287F94}">
      <dgm:prSet/>
      <dgm:spPr/>
      <dgm:t>
        <a:bodyPr/>
        <a:lstStyle/>
        <a:p>
          <a:endParaRPr lang="en-US"/>
        </a:p>
      </dgm:t>
    </dgm:pt>
    <dgm:pt modelId="{FD5FA04D-1679-47B6-800A-DC4FA31D7A14}" type="sibTrans" cxnId="{0959686C-C1D9-4F2B-91EE-1B29B7287F94}">
      <dgm:prSet/>
      <dgm:spPr/>
      <dgm:t>
        <a:bodyPr/>
        <a:lstStyle/>
        <a:p>
          <a:endParaRPr lang="en-US"/>
        </a:p>
      </dgm:t>
    </dgm:pt>
    <dgm:pt modelId="{02DE4A8C-A2F1-40C6-97CD-295F5246498D}">
      <dgm:prSet custT="1"/>
      <dgm:spPr/>
      <dgm:t>
        <a:bodyPr/>
        <a:lstStyle/>
        <a:p>
          <a:r>
            <a:rPr lang="en-US" sz="1800" dirty="0">
              <a:latin typeface="+mn-lt"/>
              <a:cs typeface="Arial" panose="020B0604020202020204" pitchFamily="34" charset="0"/>
            </a:rPr>
            <a:t>33 billion records will be stolen 2018-2023. Average cost per US company is $7.8 million. Governance and regulations tilt in favor of privacy. Is your IT organization prepared to deliver value—in the face of dark web pressures?</a:t>
          </a:r>
        </a:p>
      </dgm:t>
    </dgm:pt>
    <dgm:pt modelId="{91C0B441-51E3-42BB-9B74-A22C7125D02D}" type="parTrans" cxnId="{E72212C6-C70A-43B4-AB00-CA5F478ADCCA}">
      <dgm:prSet/>
      <dgm:spPr/>
      <dgm:t>
        <a:bodyPr/>
        <a:lstStyle/>
        <a:p>
          <a:endParaRPr lang="en-US"/>
        </a:p>
      </dgm:t>
    </dgm:pt>
    <dgm:pt modelId="{8BF9C6CB-C9DB-42B3-8E33-D2E269A4302D}" type="sibTrans" cxnId="{E72212C6-C70A-43B4-AB00-CA5F478ADCCA}">
      <dgm:prSet/>
      <dgm:spPr/>
      <dgm:t>
        <a:bodyPr/>
        <a:lstStyle/>
        <a:p>
          <a:endParaRPr lang="en-US"/>
        </a:p>
      </dgm:t>
    </dgm:pt>
    <dgm:pt modelId="{A0D09FF9-5F86-4755-8D91-742B4A580305}">
      <dgm:prSet custT="1"/>
      <dgm:spPr/>
      <dgm:t>
        <a:bodyPr/>
        <a:lstStyle/>
        <a:p>
          <a:r>
            <a:rPr lang="en-US" sz="1800" dirty="0">
              <a:latin typeface="+mn-lt"/>
              <a:cs typeface="Arial" panose="020B0604020202020204" pitchFamily="34" charset="0"/>
            </a:rPr>
            <a:t>Imagine walking onto a commercial flight—freely and without a TSA-checkmark on your ticket. Solutions like CLEAR simplify and speed identity verification, transactions—and stepping into your rental car directly off the plane.</a:t>
          </a:r>
        </a:p>
      </dgm:t>
    </dgm:pt>
    <dgm:pt modelId="{43010643-2707-49D0-8B78-AB2D455E651D}" type="parTrans" cxnId="{4A6FBF8D-A720-4B8D-9400-9E9C7960F637}">
      <dgm:prSet/>
      <dgm:spPr/>
      <dgm:t>
        <a:bodyPr/>
        <a:lstStyle/>
        <a:p>
          <a:endParaRPr lang="en-US"/>
        </a:p>
      </dgm:t>
    </dgm:pt>
    <dgm:pt modelId="{2D9485F8-2132-49DB-8469-F03D2C0BCCDA}" type="sibTrans" cxnId="{4A6FBF8D-A720-4B8D-9400-9E9C7960F637}">
      <dgm:prSet/>
      <dgm:spPr/>
      <dgm:t>
        <a:bodyPr/>
        <a:lstStyle/>
        <a:p>
          <a:endParaRPr lang="en-US"/>
        </a:p>
      </dgm:t>
    </dgm:pt>
    <dgm:pt modelId="{0213CB14-0620-485F-881B-B73F2A27CA36}">
      <dgm:prSet custT="1"/>
      <dgm:spPr/>
      <dgm:t>
        <a:bodyPr/>
        <a:lstStyle/>
        <a:p>
          <a:r>
            <a:rPr lang="en-US" sz="1800" dirty="0">
              <a:latin typeface="+mn-lt"/>
              <a:cs typeface="Arial" panose="020B0604020202020204" pitchFamily="34" charset="0"/>
            </a:rPr>
            <a:t>IT transforms from operations to outcomes. CTOs and CIOs become strategic leaders and owners of business strategies and their creation of value. Today, Indiana University’s President is its former CIO. Why?</a:t>
          </a:r>
        </a:p>
      </dgm:t>
    </dgm:pt>
    <dgm:pt modelId="{7DC78771-0050-4BBA-B1B9-C4629C35C81F}" type="parTrans" cxnId="{7F22179D-048C-41A6-AEA7-92398B24ED18}">
      <dgm:prSet/>
      <dgm:spPr/>
      <dgm:t>
        <a:bodyPr/>
        <a:lstStyle/>
        <a:p>
          <a:endParaRPr lang="en-US"/>
        </a:p>
      </dgm:t>
    </dgm:pt>
    <dgm:pt modelId="{2DB271D8-DE7E-47C6-9925-81A5BAA1F6EF}" type="sibTrans" cxnId="{7F22179D-048C-41A6-AEA7-92398B24ED18}">
      <dgm:prSet/>
      <dgm:spPr/>
      <dgm:t>
        <a:bodyPr/>
        <a:lstStyle/>
        <a:p>
          <a:endParaRPr lang="en-US"/>
        </a:p>
      </dgm:t>
    </dgm:pt>
    <dgm:pt modelId="{5A1B8390-095C-46F8-AD1D-64D0DC4B0BC0}">
      <dgm:prSet phldrT="[Text]" custT="1"/>
      <dgm:spPr/>
      <dgm:t>
        <a:bodyPr/>
        <a:lstStyle/>
        <a:p>
          <a:r>
            <a:rPr lang="en-US" sz="1800" dirty="0">
              <a:latin typeface="+mn-lt"/>
              <a:cs typeface="Arial" panose="020B0604020202020204" pitchFamily="34" charset="0"/>
            </a:rPr>
            <a:t>If you are not already thinking, “Alexa,” and AI’s role in transforming how you run your business—you are about 3 years behind the curve. Look at the changing face of the Fortune 50!</a:t>
          </a:r>
          <a:endParaRPr lang="en-US" sz="1800" dirty="0">
            <a:latin typeface="+mn-lt"/>
          </a:endParaRPr>
        </a:p>
      </dgm:t>
    </dgm:pt>
    <dgm:pt modelId="{9BC8778B-04F9-42BF-B657-648FAEA612DF}" type="parTrans" cxnId="{A8164BA5-F2D9-4B80-8077-8167310AD559}">
      <dgm:prSet/>
      <dgm:spPr/>
      <dgm:t>
        <a:bodyPr/>
        <a:lstStyle/>
        <a:p>
          <a:endParaRPr lang="en-US"/>
        </a:p>
      </dgm:t>
    </dgm:pt>
    <dgm:pt modelId="{2DB6A6FD-614F-4993-8B4C-134E75556356}" type="sibTrans" cxnId="{A8164BA5-F2D9-4B80-8077-8167310AD559}">
      <dgm:prSet/>
      <dgm:spPr/>
      <dgm:t>
        <a:bodyPr/>
        <a:lstStyle/>
        <a:p>
          <a:endParaRPr lang="en-US"/>
        </a:p>
      </dgm:t>
    </dgm:pt>
    <dgm:pt modelId="{CE6BBFA2-33E8-4718-8991-0E9678721FA9}">
      <dgm:prSet custT="1"/>
      <dgm:spPr/>
      <dgm:t>
        <a:bodyPr/>
        <a:lstStyle/>
        <a:p>
          <a:r>
            <a:rPr lang="en-US" sz="1800" dirty="0">
              <a:latin typeface="+mn-lt"/>
              <a:cs typeface="Arial" panose="020B0604020202020204" pitchFamily="34" charset="0"/>
            </a:rPr>
            <a:t>While not sexy, networks are become software-driven. Dispensing with silos for connectivity and storage, solutions like “</a:t>
          </a:r>
          <a:r>
            <a:rPr lang="en-US" sz="1800" dirty="0" err="1">
              <a:latin typeface="+mn-lt"/>
              <a:cs typeface="Arial" panose="020B0604020202020204" pitchFamily="34" charset="0"/>
            </a:rPr>
            <a:t>hypercoverged</a:t>
          </a:r>
          <a:r>
            <a:rPr lang="en-US" sz="1800" dirty="0">
              <a:latin typeface="+mn-lt"/>
              <a:cs typeface="Arial" panose="020B0604020202020204" pitchFamily="34" charset="0"/>
            </a:rPr>
            <a:t> infrastructure” enable enterprises to scale services—and slim down costs on cloud and technical experts.</a:t>
          </a:r>
        </a:p>
      </dgm:t>
    </dgm:pt>
    <dgm:pt modelId="{E20A0820-2CB9-4E75-B94F-38FECEF24FD0}" type="parTrans" cxnId="{BC1E9543-7708-46AE-BD61-B0D0F7BC677C}">
      <dgm:prSet/>
      <dgm:spPr/>
      <dgm:t>
        <a:bodyPr/>
        <a:lstStyle/>
        <a:p>
          <a:endParaRPr lang="en-US"/>
        </a:p>
      </dgm:t>
    </dgm:pt>
    <dgm:pt modelId="{DE6C99CD-4C72-431D-959B-9797F9D04294}" type="sibTrans" cxnId="{BC1E9543-7708-46AE-BD61-B0D0F7BC677C}">
      <dgm:prSet/>
      <dgm:spPr/>
      <dgm:t>
        <a:bodyPr/>
        <a:lstStyle/>
        <a:p>
          <a:endParaRPr lang="en-US"/>
        </a:p>
      </dgm:t>
    </dgm:pt>
    <dgm:pt modelId="{47836D25-939E-4B71-B933-4AF7DD67FD2E}" type="pres">
      <dgm:prSet presAssocID="{D4E97B04-AE55-4FD9-9D92-7F5FB495E42C}" presName="vert0" presStyleCnt="0">
        <dgm:presLayoutVars>
          <dgm:dir/>
          <dgm:animOne val="branch"/>
          <dgm:animLvl val="lvl"/>
        </dgm:presLayoutVars>
      </dgm:prSet>
      <dgm:spPr/>
    </dgm:pt>
    <dgm:pt modelId="{2DB840C7-15D4-4DB5-8DB6-E64D2534CAE5}" type="pres">
      <dgm:prSet presAssocID="{EE44DCA2-1EE6-4F21-933E-2890AEFC0469}" presName="thickLine" presStyleLbl="alignNode1" presStyleIdx="0" presStyleCnt="5"/>
      <dgm:spPr/>
    </dgm:pt>
    <dgm:pt modelId="{EF0334BD-509F-49D8-BCFA-B74C7F8EF746}" type="pres">
      <dgm:prSet presAssocID="{EE44DCA2-1EE6-4F21-933E-2890AEFC0469}" presName="horz1" presStyleCnt="0"/>
      <dgm:spPr/>
    </dgm:pt>
    <dgm:pt modelId="{487DB502-8591-4FA9-A3CC-184B71A2923E}" type="pres">
      <dgm:prSet presAssocID="{EE44DCA2-1EE6-4F21-933E-2890AEFC0469}" presName="tx1" presStyleLbl="revTx" presStyleIdx="0" presStyleCnt="10"/>
      <dgm:spPr/>
    </dgm:pt>
    <dgm:pt modelId="{80F096D1-AE8F-47F7-B337-931BAF3FEF74}" type="pres">
      <dgm:prSet presAssocID="{EE44DCA2-1EE6-4F21-933E-2890AEFC0469}" presName="vert1" presStyleCnt="0"/>
      <dgm:spPr/>
    </dgm:pt>
    <dgm:pt modelId="{C12B05D1-D6C8-42C4-BD11-7A0CC8E2D3A9}" type="pres">
      <dgm:prSet presAssocID="{5A1B8390-095C-46F8-AD1D-64D0DC4B0BC0}" presName="vertSpace2a" presStyleCnt="0"/>
      <dgm:spPr/>
    </dgm:pt>
    <dgm:pt modelId="{C91AABE9-90D8-4EFD-8B5D-C71515B9E452}" type="pres">
      <dgm:prSet presAssocID="{5A1B8390-095C-46F8-AD1D-64D0DC4B0BC0}" presName="horz2" presStyleCnt="0"/>
      <dgm:spPr/>
    </dgm:pt>
    <dgm:pt modelId="{0F07C76E-5E77-4409-A3C0-E94BCFD235AA}" type="pres">
      <dgm:prSet presAssocID="{5A1B8390-095C-46F8-AD1D-64D0DC4B0BC0}" presName="horzSpace2" presStyleCnt="0"/>
      <dgm:spPr/>
    </dgm:pt>
    <dgm:pt modelId="{D54F68AA-0B26-4601-8D2E-A2425C87995F}" type="pres">
      <dgm:prSet presAssocID="{5A1B8390-095C-46F8-AD1D-64D0DC4B0BC0}" presName="tx2" presStyleLbl="revTx" presStyleIdx="1" presStyleCnt="10"/>
      <dgm:spPr/>
    </dgm:pt>
    <dgm:pt modelId="{F8AB6E67-7629-41BD-8DA1-16AD68A3BD66}" type="pres">
      <dgm:prSet presAssocID="{5A1B8390-095C-46F8-AD1D-64D0DC4B0BC0}" presName="vert2" presStyleCnt="0"/>
      <dgm:spPr/>
    </dgm:pt>
    <dgm:pt modelId="{39B7E61A-17E6-43D9-8527-1A9EAEEAE296}" type="pres">
      <dgm:prSet presAssocID="{5A1B8390-095C-46F8-AD1D-64D0DC4B0BC0}" presName="thinLine2b" presStyleLbl="callout" presStyleIdx="0" presStyleCnt="5"/>
      <dgm:spPr/>
    </dgm:pt>
    <dgm:pt modelId="{489D02DA-81F1-4924-8D87-32048E170CB8}" type="pres">
      <dgm:prSet presAssocID="{5A1B8390-095C-46F8-AD1D-64D0DC4B0BC0}" presName="vertSpace2b" presStyleCnt="0"/>
      <dgm:spPr/>
    </dgm:pt>
    <dgm:pt modelId="{C8C9CB8D-CD8D-4338-996A-AB9AAA2C6F36}" type="pres">
      <dgm:prSet presAssocID="{558A651D-5299-47B2-B1E5-5360A38FD379}" presName="thickLine" presStyleLbl="alignNode1" presStyleIdx="1" presStyleCnt="5"/>
      <dgm:spPr/>
    </dgm:pt>
    <dgm:pt modelId="{9499B5FB-0A63-4136-9286-5D96531EB4F9}" type="pres">
      <dgm:prSet presAssocID="{558A651D-5299-47B2-B1E5-5360A38FD379}" presName="horz1" presStyleCnt="0"/>
      <dgm:spPr/>
    </dgm:pt>
    <dgm:pt modelId="{C82F955A-DD50-4911-969B-34790243F600}" type="pres">
      <dgm:prSet presAssocID="{558A651D-5299-47B2-B1E5-5360A38FD379}" presName="tx1" presStyleLbl="revTx" presStyleIdx="2" presStyleCnt="10"/>
      <dgm:spPr/>
    </dgm:pt>
    <dgm:pt modelId="{DC4CC0B4-4241-4A8B-8471-0A2099BFCE6E}" type="pres">
      <dgm:prSet presAssocID="{558A651D-5299-47B2-B1E5-5360A38FD379}" presName="vert1" presStyleCnt="0"/>
      <dgm:spPr/>
    </dgm:pt>
    <dgm:pt modelId="{FA8DCD0D-1FB0-4F43-8BFC-32703A1FA302}" type="pres">
      <dgm:prSet presAssocID="{0213CB14-0620-485F-881B-B73F2A27CA36}" presName="vertSpace2a" presStyleCnt="0"/>
      <dgm:spPr/>
    </dgm:pt>
    <dgm:pt modelId="{2407A209-8F0F-47C6-AD91-0AD2837F7654}" type="pres">
      <dgm:prSet presAssocID="{0213CB14-0620-485F-881B-B73F2A27CA36}" presName="horz2" presStyleCnt="0"/>
      <dgm:spPr/>
    </dgm:pt>
    <dgm:pt modelId="{CC6B7501-5605-438B-B0E4-A28EA1127968}" type="pres">
      <dgm:prSet presAssocID="{0213CB14-0620-485F-881B-B73F2A27CA36}" presName="horzSpace2" presStyleCnt="0"/>
      <dgm:spPr/>
    </dgm:pt>
    <dgm:pt modelId="{7DEDE630-E6D9-48CF-BC11-40813601F135}" type="pres">
      <dgm:prSet presAssocID="{0213CB14-0620-485F-881B-B73F2A27CA36}" presName="tx2" presStyleLbl="revTx" presStyleIdx="3" presStyleCnt="10"/>
      <dgm:spPr/>
    </dgm:pt>
    <dgm:pt modelId="{339BC7B4-D59D-4955-B923-86AECC421FCA}" type="pres">
      <dgm:prSet presAssocID="{0213CB14-0620-485F-881B-B73F2A27CA36}" presName="vert2" presStyleCnt="0"/>
      <dgm:spPr/>
    </dgm:pt>
    <dgm:pt modelId="{E3E0C234-ECA6-4CB2-8B07-21D4DB2BE7B9}" type="pres">
      <dgm:prSet presAssocID="{0213CB14-0620-485F-881B-B73F2A27CA36}" presName="thinLine2b" presStyleLbl="callout" presStyleIdx="1" presStyleCnt="5"/>
      <dgm:spPr/>
    </dgm:pt>
    <dgm:pt modelId="{C16AD133-7905-4FD7-AD11-61861720E2D0}" type="pres">
      <dgm:prSet presAssocID="{0213CB14-0620-485F-881B-B73F2A27CA36}" presName="vertSpace2b" presStyleCnt="0"/>
      <dgm:spPr/>
    </dgm:pt>
    <dgm:pt modelId="{3D03376A-E44A-49C7-9D1C-330CF5273979}" type="pres">
      <dgm:prSet presAssocID="{05C7DA75-6B0C-4EF2-95C6-A4ACD9AFD1E8}" presName="thickLine" presStyleLbl="alignNode1" presStyleIdx="2" presStyleCnt="5"/>
      <dgm:spPr/>
    </dgm:pt>
    <dgm:pt modelId="{3D7CCCF7-5DBC-4B0A-96E3-EB2AD6219815}" type="pres">
      <dgm:prSet presAssocID="{05C7DA75-6B0C-4EF2-95C6-A4ACD9AFD1E8}" presName="horz1" presStyleCnt="0"/>
      <dgm:spPr/>
    </dgm:pt>
    <dgm:pt modelId="{2FDB836B-B7DF-4990-9CCA-A108B0E01ED8}" type="pres">
      <dgm:prSet presAssocID="{05C7DA75-6B0C-4EF2-95C6-A4ACD9AFD1E8}" presName="tx1" presStyleLbl="revTx" presStyleIdx="4" presStyleCnt="10"/>
      <dgm:spPr/>
    </dgm:pt>
    <dgm:pt modelId="{F5980951-4FF8-49B1-988D-120CB75D0731}" type="pres">
      <dgm:prSet presAssocID="{05C7DA75-6B0C-4EF2-95C6-A4ACD9AFD1E8}" presName="vert1" presStyleCnt="0"/>
      <dgm:spPr/>
    </dgm:pt>
    <dgm:pt modelId="{B13E2E59-1900-4885-9CC0-05256C716920}" type="pres">
      <dgm:prSet presAssocID="{CE6BBFA2-33E8-4718-8991-0E9678721FA9}" presName="vertSpace2a" presStyleCnt="0"/>
      <dgm:spPr/>
    </dgm:pt>
    <dgm:pt modelId="{63C65DB7-AF18-49BE-B00D-4A02BEF6A3A9}" type="pres">
      <dgm:prSet presAssocID="{CE6BBFA2-33E8-4718-8991-0E9678721FA9}" presName="horz2" presStyleCnt="0"/>
      <dgm:spPr/>
    </dgm:pt>
    <dgm:pt modelId="{BF59F866-D3C2-4D28-A446-B2B631BF35B2}" type="pres">
      <dgm:prSet presAssocID="{CE6BBFA2-33E8-4718-8991-0E9678721FA9}" presName="horzSpace2" presStyleCnt="0"/>
      <dgm:spPr/>
    </dgm:pt>
    <dgm:pt modelId="{2632A4B2-8F4E-4059-9419-05ED67EC8453}" type="pres">
      <dgm:prSet presAssocID="{CE6BBFA2-33E8-4718-8991-0E9678721FA9}" presName="tx2" presStyleLbl="revTx" presStyleIdx="5" presStyleCnt="10" custScaleX="99375"/>
      <dgm:spPr/>
    </dgm:pt>
    <dgm:pt modelId="{84FE11E3-B43E-4813-8640-9EDDDA48E7F7}" type="pres">
      <dgm:prSet presAssocID="{CE6BBFA2-33E8-4718-8991-0E9678721FA9}" presName="vert2" presStyleCnt="0"/>
      <dgm:spPr/>
    </dgm:pt>
    <dgm:pt modelId="{686C3DCF-6B94-4585-848A-2564111AB235}" type="pres">
      <dgm:prSet presAssocID="{CE6BBFA2-33E8-4718-8991-0E9678721FA9}" presName="thinLine2b" presStyleLbl="callout" presStyleIdx="2" presStyleCnt="5"/>
      <dgm:spPr/>
    </dgm:pt>
    <dgm:pt modelId="{D7F1A95A-2CB7-4FB8-9884-96C009F55B0F}" type="pres">
      <dgm:prSet presAssocID="{CE6BBFA2-33E8-4718-8991-0E9678721FA9}" presName="vertSpace2b" presStyleCnt="0"/>
      <dgm:spPr/>
    </dgm:pt>
    <dgm:pt modelId="{2ED9FF41-8E38-4CBF-9158-7F0B94F890BA}" type="pres">
      <dgm:prSet presAssocID="{F2C88D1F-797F-410B-ABC3-7B76E8F75775}" presName="thickLine" presStyleLbl="alignNode1" presStyleIdx="3" presStyleCnt="5"/>
      <dgm:spPr/>
    </dgm:pt>
    <dgm:pt modelId="{83D2C67B-476A-46EF-8C1D-5F13B9CC7C4D}" type="pres">
      <dgm:prSet presAssocID="{F2C88D1F-797F-410B-ABC3-7B76E8F75775}" presName="horz1" presStyleCnt="0"/>
      <dgm:spPr/>
    </dgm:pt>
    <dgm:pt modelId="{26858D61-4F0B-419B-8928-B81367E2AA7E}" type="pres">
      <dgm:prSet presAssocID="{F2C88D1F-797F-410B-ABC3-7B76E8F75775}" presName="tx1" presStyleLbl="revTx" presStyleIdx="6" presStyleCnt="10"/>
      <dgm:spPr/>
    </dgm:pt>
    <dgm:pt modelId="{411598AF-DFE2-4732-A266-E270585523CE}" type="pres">
      <dgm:prSet presAssocID="{F2C88D1F-797F-410B-ABC3-7B76E8F75775}" presName="vert1" presStyleCnt="0"/>
      <dgm:spPr/>
    </dgm:pt>
    <dgm:pt modelId="{08BE576E-0485-4DA2-88E0-B47DE010C9BC}" type="pres">
      <dgm:prSet presAssocID="{A0D09FF9-5F86-4755-8D91-742B4A580305}" presName="vertSpace2a" presStyleCnt="0"/>
      <dgm:spPr/>
    </dgm:pt>
    <dgm:pt modelId="{78A0AEEC-0689-4A49-990A-C15B68F980DA}" type="pres">
      <dgm:prSet presAssocID="{A0D09FF9-5F86-4755-8D91-742B4A580305}" presName="horz2" presStyleCnt="0"/>
      <dgm:spPr/>
    </dgm:pt>
    <dgm:pt modelId="{6F4A465D-0BA5-420F-89C4-9FC70A75A89A}" type="pres">
      <dgm:prSet presAssocID="{A0D09FF9-5F86-4755-8D91-742B4A580305}" presName="horzSpace2" presStyleCnt="0"/>
      <dgm:spPr/>
    </dgm:pt>
    <dgm:pt modelId="{CC69B810-D4BB-48AA-A4E1-F02802A854E7}" type="pres">
      <dgm:prSet presAssocID="{A0D09FF9-5F86-4755-8D91-742B4A580305}" presName="tx2" presStyleLbl="revTx" presStyleIdx="7" presStyleCnt="10"/>
      <dgm:spPr/>
    </dgm:pt>
    <dgm:pt modelId="{AD4BBB45-1C4E-4E52-AB3B-02252874AD37}" type="pres">
      <dgm:prSet presAssocID="{A0D09FF9-5F86-4755-8D91-742B4A580305}" presName="vert2" presStyleCnt="0"/>
      <dgm:spPr/>
    </dgm:pt>
    <dgm:pt modelId="{A8C9F60B-0485-4312-B444-A3770A230575}" type="pres">
      <dgm:prSet presAssocID="{A0D09FF9-5F86-4755-8D91-742B4A580305}" presName="thinLine2b" presStyleLbl="callout" presStyleIdx="3" presStyleCnt="5"/>
      <dgm:spPr/>
    </dgm:pt>
    <dgm:pt modelId="{DFD2C98B-EFE6-4E43-8127-6BC9DF01E76C}" type="pres">
      <dgm:prSet presAssocID="{A0D09FF9-5F86-4755-8D91-742B4A580305}" presName="vertSpace2b" presStyleCnt="0"/>
      <dgm:spPr/>
    </dgm:pt>
    <dgm:pt modelId="{69DAAF30-0F20-4368-9EFF-8D9436447463}" type="pres">
      <dgm:prSet presAssocID="{1B8ECC48-56E7-41B9-8065-AA02853D5389}" presName="thickLine" presStyleLbl="alignNode1" presStyleIdx="4" presStyleCnt="5"/>
      <dgm:spPr/>
    </dgm:pt>
    <dgm:pt modelId="{88CDD393-3BB0-48FB-A153-96FE6F9EA5FA}" type="pres">
      <dgm:prSet presAssocID="{1B8ECC48-56E7-41B9-8065-AA02853D5389}" presName="horz1" presStyleCnt="0"/>
      <dgm:spPr/>
    </dgm:pt>
    <dgm:pt modelId="{CBCD038B-C830-4B91-A101-2B555FD8B5A5}" type="pres">
      <dgm:prSet presAssocID="{1B8ECC48-56E7-41B9-8065-AA02853D5389}" presName="tx1" presStyleLbl="revTx" presStyleIdx="8" presStyleCnt="10"/>
      <dgm:spPr/>
    </dgm:pt>
    <dgm:pt modelId="{0401E1E0-4A8C-4544-9D52-31D1BC7C7BA5}" type="pres">
      <dgm:prSet presAssocID="{1B8ECC48-56E7-41B9-8065-AA02853D5389}" presName="vert1" presStyleCnt="0"/>
      <dgm:spPr/>
    </dgm:pt>
    <dgm:pt modelId="{1FD4B75D-2D29-4824-BE91-12523C52E645}" type="pres">
      <dgm:prSet presAssocID="{02DE4A8C-A2F1-40C6-97CD-295F5246498D}" presName="vertSpace2a" presStyleCnt="0"/>
      <dgm:spPr/>
    </dgm:pt>
    <dgm:pt modelId="{8A7E4F5B-AD0E-4F02-94D3-5C642EB62997}" type="pres">
      <dgm:prSet presAssocID="{02DE4A8C-A2F1-40C6-97CD-295F5246498D}" presName="horz2" presStyleCnt="0"/>
      <dgm:spPr/>
    </dgm:pt>
    <dgm:pt modelId="{2B232F7A-BCA9-4FE5-AB3D-0EEA8D2829FE}" type="pres">
      <dgm:prSet presAssocID="{02DE4A8C-A2F1-40C6-97CD-295F5246498D}" presName="horzSpace2" presStyleCnt="0"/>
      <dgm:spPr/>
    </dgm:pt>
    <dgm:pt modelId="{053A30F8-902B-4A23-95B0-2DEA595C02C8}" type="pres">
      <dgm:prSet presAssocID="{02DE4A8C-A2F1-40C6-97CD-295F5246498D}" presName="tx2" presStyleLbl="revTx" presStyleIdx="9" presStyleCnt="10"/>
      <dgm:spPr/>
    </dgm:pt>
    <dgm:pt modelId="{86F0ECBA-CA7A-4918-BFD9-7AFC9013DA52}" type="pres">
      <dgm:prSet presAssocID="{02DE4A8C-A2F1-40C6-97CD-295F5246498D}" presName="vert2" presStyleCnt="0"/>
      <dgm:spPr/>
    </dgm:pt>
    <dgm:pt modelId="{5EC3090C-1CA1-4B63-BC59-10A7CCDCCAB7}" type="pres">
      <dgm:prSet presAssocID="{02DE4A8C-A2F1-40C6-97CD-295F5246498D}" presName="thinLine2b" presStyleLbl="callout" presStyleIdx="4" presStyleCnt="5"/>
      <dgm:spPr/>
    </dgm:pt>
    <dgm:pt modelId="{5D686B85-502D-4579-AF2C-6694EEEE996B}" type="pres">
      <dgm:prSet presAssocID="{02DE4A8C-A2F1-40C6-97CD-295F5246498D}" presName="vertSpace2b" presStyleCnt="0"/>
      <dgm:spPr/>
    </dgm:pt>
  </dgm:ptLst>
  <dgm:cxnLst>
    <dgm:cxn modelId="{A7615B01-6750-4FD5-A414-93F2BB494BB7}" srcId="{D4E97B04-AE55-4FD9-9D92-7F5FB495E42C}" destId="{05C7DA75-6B0C-4EF2-95C6-A4ACD9AFD1E8}" srcOrd="2" destOrd="0" parTransId="{A2A4C0B7-10C4-4FFE-8F9D-3BC5BDFCEA92}" sibTransId="{DA025CB0-0A2E-479F-977E-F5C4C7A54845}"/>
    <dgm:cxn modelId="{91B7CB08-C248-4443-A3F2-695A62BD4734}" type="presOf" srcId="{F2C88D1F-797F-410B-ABC3-7B76E8F75775}" destId="{26858D61-4F0B-419B-8928-B81367E2AA7E}" srcOrd="0" destOrd="0" presId="urn:microsoft.com/office/officeart/2008/layout/LinedList"/>
    <dgm:cxn modelId="{9AA02321-0576-4CD7-9260-DB07FDECBA25}" type="presOf" srcId="{5A1B8390-095C-46F8-AD1D-64D0DC4B0BC0}" destId="{D54F68AA-0B26-4601-8D2E-A2425C87995F}" srcOrd="0" destOrd="0" presId="urn:microsoft.com/office/officeart/2008/layout/LinedList"/>
    <dgm:cxn modelId="{91CDFD23-EA53-4337-A3D0-63CE2F9FFCC6}" type="presOf" srcId="{CE6BBFA2-33E8-4718-8991-0E9678721FA9}" destId="{2632A4B2-8F4E-4059-9419-05ED67EC8453}" srcOrd="0" destOrd="0" presId="urn:microsoft.com/office/officeart/2008/layout/LinedList"/>
    <dgm:cxn modelId="{234CEE2D-7FA9-499C-A49F-BFA8C1C55ABE}" type="presOf" srcId="{D4E97B04-AE55-4FD9-9D92-7F5FB495E42C}" destId="{47836D25-939E-4B71-B933-4AF7DD67FD2E}" srcOrd="0" destOrd="0" presId="urn:microsoft.com/office/officeart/2008/layout/LinedList"/>
    <dgm:cxn modelId="{BC1E9543-7708-46AE-BD61-B0D0F7BC677C}" srcId="{05C7DA75-6B0C-4EF2-95C6-A4ACD9AFD1E8}" destId="{CE6BBFA2-33E8-4718-8991-0E9678721FA9}" srcOrd="0" destOrd="0" parTransId="{E20A0820-2CB9-4E75-B94F-38FECEF24FD0}" sibTransId="{DE6C99CD-4C72-431D-959B-9797F9D04294}"/>
    <dgm:cxn modelId="{69CBD257-7F26-41FC-A7FD-1BCFBE145F8A}" type="presOf" srcId="{558A651D-5299-47B2-B1E5-5360A38FD379}" destId="{C82F955A-DD50-4911-969B-34790243F600}" srcOrd="0" destOrd="0" presId="urn:microsoft.com/office/officeart/2008/layout/LinedList"/>
    <dgm:cxn modelId="{A5CF5F58-1928-4EC7-AC56-E3D61D332C03}" srcId="{D4E97B04-AE55-4FD9-9D92-7F5FB495E42C}" destId="{EE44DCA2-1EE6-4F21-933E-2890AEFC0469}" srcOrd="0" destOrd="0" parTransId="{E8FCDBF4-AFEE-44D1-AFCD-4220BA34CC9C}" sibTransId="{760A8E9E-75CB-41FC-8D26-89F460108787}"/>
    <dgm:cxn modelId="{0959686C-C1D9-4F2B-91EE-1B29B7287F94}" srcId="{D4E97B04-AE55-4FD9-9D92-7F5FB495E42C}" destId="{1B8ECC48-56E7-41B9-8065-AA02853D5389}" srcOrd="4" destOrd="0" parTransId="{E28B463C-E1DC-4E75-9FB5-CA3A5F9F1B53}" sibTransId="{FD5FA04D-1679-47B6-800A-DC4FA31D7A14}"/>
    <dgm:cxn modelId="{B1C9D785-4F13-4A17-8EF6-273E70F196DF}" type="presOf" srcId="{1B8ECC48-56E7-41B9-8065-AA02853D5389}" destId="{CBCD038B-C830-4B91-A101-2B555FD8B5A5}" srcOrd="0" destOrd="0" presId="urn:microsoft.com/office/officeart/2008/layout/LinedList"/>
    <dgm:cxn modelId="{4A6FBF8D-A720-4B8D-9400-9E9C7960F637}" srcId="{F2C88D1F-797F-410B-ABC3-7B76E8F75775}" destId="{A0D09FF9-5F86-4755-8D91-742B4A580305}" srcOrd="0" destOrd="0" parTransId="{43010643-2707-49D0-8B78-AB2D455E651D}" sibTransId="{2D9485F8-2132-49DB-8469-F03D2C0BCCDA}"/>
    <dgm:cxn modelId="{7F22179D-048C-41A6-AEA7-92398B24ED18}" srcId="{558A651D-5299-47B2-B1E5-5360A38FD379}" destId="{0213CB14-0620-485F-881B-B73F2A27CA36}" srcOrd="0" destOrd="0" parTransId="{7DC78771-0050-4BBA-B1B9-C4629C35C81F}" sibTransId="{2DB271D8-DE7E-47C6-9925-81A5BAA1F6EF}"/>
    <dgm:cxn modelId="{D4F7DA9E-A359-4C0C-8F27-A9D68BB5F377}" type="presOf" srcId="{EE44DCA2-1EE6-4F21-933E-2890AEFC0469}" destId="{487DB502-8591-4FA9-A3CC-184B71A2923E}" srcOrd="0" destOrd="0" presId="urn:microsoft.com/office/officeart/2008/layout/LinedList"/>
    <dgm:cxn modelId="{A8164BA5-F2D9-4B80-8077-8167310AD559}" srcId="{EE44DCA2-1EE6-4F21-933E-2890AEFC0469}" destId="{5A1B8390-095C-46F8-AD1D-64D0DC4B0BC0}" srcOrd="0" destOrd="0" parTransId="{9BC8778B-04F9-42BF-B657-648FAEA612DF}" sibTransId="{2DB6A6FD-614F-4993-8B4C-134E75556356}"/>
    <dgm:cxn modelId="{9DA44FBB-7264-4829-A9E4-67304CC3E27B}" type="presOf" srcId="{02DE4A8C-A2F1-40C6-97CD-295F5246498D}" destId="{053A30F8-902B-4A23-95B0-2DEA595C02C8}" srcOrd="0" destOrd="0" presId="urn:microsoft.com/office/officeart/2008/layout/LinedList"/>
    <dgm:cxn modelId="{E72212C6-C70A-43B4-AB00-CA5F478ADCCA}" srcId="{1B8ECC48-56E7-41B9-8065-AA02853D5389}" destId="{02DE4A8C-A2F1-40C6-97CD-295F5246498D}" srcOrd="0" destOrd="0" parTransId="{91C0B441-51E3-42BB-9B74-A22C7125D02D}" sibTransId="{8BF9C6CB-C9DB-42B3-8E33-D2E269A4302D}"/>
    <dgm:cxn modelId="{7FAC3ECF-9703-413B-B495-93720A46170E}" type="presOf" srcId="{A0D09FF9-5F86-4755-8D91-742B4A580305}" destId="{CC69B810-D4BB-48AA-A4E1-F02802A854E7}" srcOrd="0" destOrd="0" presId="urn:microsoft.com/office/officeart/2008/layout/LinedList"/>
    <dgm:cxn modelId="{7C4BE6D4-BF2F-4527-9B5D-BB171715C8B5}" type="presOf" srcId="{0213CB14-0620-485F-881B-B73F2A27CA36}" destId="{7DEDE630-E6D9-48CF-BC11-40813601F135}" srcOrd="0" destOrd="0" presId="urn:microsoft.com/office/officeart/2008/layout/LinedList"/>
    <dgm:cxn modelId="{531B85D8-A460-44DE-BB8A-CF5DE6204600}" srcId="{D4E97B04-AE55-4FD9-9D92-7F5FB495E42C}" destId="{F2C88D1F-797F-410B-ABC3-7B76E8F75775}" srcOrd="3" destOrd="0" parTransId="{F33C1A3A-BC55-49B6-B7BF-289BE658AB8E}" sibTransId="{604CE09E-58B0-4F72-ADE6-4E9087373C33}"/>
    <dgm:cxn modelId="{2AD831F0-AD2D-4E41-9E81-D0A254DC519F}" srcId="{D4E97B04-AE55-4FD9-9D92-7F5FB495E42C}" destId="{558A651D-5299-47B2-B1E5-5360A38FD379}" srcOrd="1" destOrd="0" parTransId="{175B1B54-799F-462C-8D63-E06FB36143DC}" sibTransId="{40F05332-FFE5-4046-B45E-F08073265522}"/>
    <dgm:cxn modelId="{922749F1-AADF-43EF-A96F-0CFAB1C8798A}" type="presOf" srcId="{05C7DA75-6B0C-4EF2-95C6-A4ACD9AFD1E8}" destId="{2FDB836B-B7DF-4990-9CCA-A108B0E01ED8}" srcOrd="0" destOrd="0" presId="urn:microsoft.com/office/officeart/2008/layout/LinedList"/>
    <dgm:cxn modelId="{31E86809-225F-4D17-92AA-3FE80E3C0915}" type="presParOf" srcId="{47836D25-939E-4B71-B933-4AF7DD67FD2E}" destId="{2DB840C7-15D4-4DB5-8DB6-E64D2534CAE5}" srcOrd="0" destOrd="0" presId="urn:microsoft.com/office/officeart/2008/layout/LinedList"/>
    <dgm:cxn modelId="{D219B0B5-D7B5-4384-B945-418E7CAA2E98}" type="presParOf" srcId="{47836D25-939E-4B71-B933-4AF7DD67FD2E}" destId="{EF0334BD-509F-49D8-BCFA-B74C7F8EF746}" srcOrd="1" destOrd="0" presId="urn:microsoft.com/office/officeart/2008/layout/LinedList"/>
    <dgm:cxn modelId="{80B3AAD1-74F2-454E-AB22-0A79CD9ADC8A}" type="presParOf" srcId="{EF0334BD-509F-49D8-BCFA-B74C7F8EF746}" destId="{487DB502-8591-4FA9-A3CC-184B71A2923E}" srcOrd="0" destOrd="0" presId="urn:microsoft.com/office/officeart/2008/layout/LinedList"/>
    <dgm:cxn modelId="{410D7EEB-256E-4858-8BD0-81D62049242C}" type="presParOf" srcId="{EF0334BD-509F-49D8-BCFA-B74C7F8EF746}" destId="{80F096D1-AE8F-47F7-B337-931BAF3FEF74}" srcOrd="1" destOrd="0" presId="urn:microsoft.com/office/officeart/2008/layout/LinedList"/>
    <dgm:cxn modelId="{94FB0B77-22BA-4859-B481-BC728EFE7A31}" type="presParOf" srcId="{80F096D1-AE8F-47F7-B337-931BAF3FEF74}" destId="{C12B05D1-D6C8-42C4-BD11-7A0CC8E2D3A9}" srcOrd="0" destOrd="0" presId="urn:microsoft.com/office/officeart/2008/layout/LinedList"/>
    <dgm:cxn modelId="{5B66328B-4717-4C5B-B5A2-D315BC9EC26B}" type="presParOf" srcId="{80F096D1-AE8F-47F7-B337-931BAF3FEF74}" destId="{C91AABE9-90D8-4EFD-8B5D-C71515B9E452}" srcOrd="1" destOrd="0" presId="urn:microsoft.com/office/officeart/2008/layout/LinedList"/>
    <dgm:cxn modelId="{7B732E16-E56B-40D6-A51E-0CF3DD3F2A41}" type="presParOf" srcId="{C91AABE9-90D8-4EFD-8B5D-C71515B9E452}" destId="{0F07C76E-5E77-4409-A3C0-E94BCFD235AA}" srcOrd="0" destOrd="0" presId="urn:microsoft.com/office/officeart/2008/layout/LinedList"/>
    <dgm:cxn modelId="{A6DDC9DD-F098-4A6A-9537-440C3467639D}" type="presParOf" srcId="{C91AABE9-90D8-4EFD-8B5D-C71515B9E452}" destId="{D54F68AA-0B26-4601-8D2E-A2425C87995F}" srcOrd="1" destOrd="0" presId="urn:microsoft.com/office/officeart/2008/layout/LinedList"/>
    <dgm:cxn modelId="{C6B042E1-4FC1-426E-9BE1-D1FE5ACC0955}" type="presParOf" srcId="{C91AABE9-90D8-4EFD-8B5D-C71515B9E452}" destId="{F8AB6E67-7629-41BD-8DA1-16AD68A3BD66}" srcOrd="2" destOrd="0" presId="urn:microsoft.com/office/officeart/2008/layout/LinedList"/>
    <dgm:cxn modelId="{DE3B44D0-04A6-428D-915B-AE5868A30F13}" type="presParOf" srcId="{80F096D1-AE8F-47F7-B337-931BAF3FEF74}" destId="{39B7E61A-17E6-43D9-8527-1A9EAEEAE296}" srcOrd="2" destOrd="0" presId="urn:microsoft.com/office/officeart/2008/layout/LinedList"/>
    <dgm:cxn modelId="{1D2E9192-FA55-4FF3-AD24-0C524B2AB896}" type="presParOf" srcId="{80F096D1-AE8F-47F7-B337-931BAF3FEF74}" destId="{489D02DA-81F1-4924-8D87-32048E170CB8}" srcOrd="3" destOrd="0" presId="urn:microsoft.com/office/officeart/2008/layout/LinedList"/>
    <dgm:cxn modelId="{251CC112-A58A-4287-BDBE-84C5C9189589}" type="presParOf" srcId="{47836D25-939E-4B71-B933-4AF7DD67FD2E}" destId="{C8C9CB8D-CD8D-4338-996A-AB9AAA2C6F36}" srcOrd="2" destOrd="0" presId="urn:microsoft.com/office/officeart/2008/layout/LinedList"/>
    <dgm:cxn modelId="{FFF59AF0-9C19-4EFF-B23D-8957E0839965}" type="presParOf" srcId="{47836D25-939E-4B71-B933-4AF7DD67FD2E}" destId="{9499B5FB-0A63-4136-9286-5D96531EB4F9}" srcOrd="3" destOrd="0" presId="urn:microsoft.com/office/officeart/2008/layout/LinedList"/>
    <dgm:cxn modelId="{B60FB454-7D2A-4E30-9C36-C5A3CA82B716}" type="presParOf" srcId="{9499B5FB-0A63-4136-9286-5D96531EB4F9}" destId="{C82F955A-DD50-4911-969B-34790243F600}" srcOrd="0" destOrd="0" presId="urn:microsoft.com/office/officeart/2008/layout/LinedList"/>
    <dgm:cxn modelId="{614DA6C4-5E56-46C9-883A-4B3D06640A96}" type="presParOf" srcId="{9499B5FB-0A63-4136-9286-5D96531EB4F9}" destId="{DC4CC0B4-4241-4A8B-8471-0A2099BFCE6E}" srcOrd="1" destOrd="0" presId="urn:microsoft.com/office/officeart/2008/layout/LinedList"/>
    <dgm:cxn modelId="{1CDE71DD-64B9-42D1-94A7-E23914817AB6}" type="presParOf" srcId="{DC4CC0B4-4241-4A8B-8471-0A2099BFCE6E}" destId="{FA8DCD0D-1FB0-4F43-8BFC-32703A1FA302}" srcOrd="0" destOrd="0" presId="urn:microsoft.com/office/officeart/2008/layout/LinedList"/>
    <dgm:cxn modelId="{2C2A3F61-7198-4DBD-831D-3F428BF5239C}" type="presParOf" srcId="{DC4CC0B4-4241-4A8B-8471-0A2099BFCE6E}" destId="{2407A209-8F0F-47C6-AD91-0AD2837F7654}" srcOrd="1" destOrd="0" presId="urn:microsoft.com/office/officeart/2008/layout/LinedList"/>
    <dgm:cxn modelId="{46D9A31B-63A8-4870-A613-ACD79D80659B}" type="presParOf" srcId="{2407A209-8F0F-47C6-AD91-0AD2837F7654}" destId="{CC6B7501-5605-438B-B0E4-A28EA1127968}" srcOrd="0" destOrd="0" presId="urn:microsoft.com/office/officeart/2008/layout/LinedList"/>
    <dgm:cxn modelId="{3B51E7C8-882E-4FDC-A925-BF5E78F0A358}" type="presParOf" srcId="{2407A209-8F0F-47C6-AD91-0AD2837F7654}" destId="{7DEDE630-E6D9-48CF-BC11-40813601F135}" srcOrd="1" destOrd="0" presId="urn:microsoft.com/office/officeart/2008/layout/LinedList"/>
    <dgm:cxn modelId="{E778605A-986A-48F4-A97B-7B8893FDA93B}" type="presParOf" srcId="{2407A209-8F0F-47C6-AD91-0AD2837F7654}" destId="{339BC7B4-D59D-4955-B923-86AECC421FCA}" srcOrd="2" destOrd="0" presId="urn:microsoft.com/office/officeart/2008/layout/LinedList"/>
    <dgm:cxn modelId="{6E767B6B-FFD3-4EB7-B4AA-90EFDC509B2E}" type="presParOf" srcId="{DC4CC0B4-4241-4A8B-8471-0A2099BFCE6E}" destId="{E3E0C234-ECA6-4CB2-8B07-21D4DB2BE7B9}" srcOrd="2" destOrd="0" presId="urn:microsoft.com/office/officeart/2008/layout/LinedList"/>
    <dgm:cxn modelId="{603D3406-F2C1-44CA-A60E-88BE48FB72B5}" type="presParOf" srcId="{DC4CC0B4-4241-4A8B-8471-0A2099BFCE6E}" destId="{C16AD133-7905-4FD7-AD11-61861720E2D0}" srcOrd="3" destOrd="0" presId="urn:microsoft.com/office/officeart/2008/layout/LinedList"/>
    <dgm:cxn modelId="{299359BE-9B2D-42F3-AC07-2B90658426E1}" type="presParOf" srcId="{47836D25-939E-4B71-B933-4AF7DD67FD2E}" destId="{3D03376A-E44A-49C7-9D1C-330CF5273979}" srcOrd="4" destOrd="0" presId="urn:microsoft.com/office/officeart/2008/layout/LinedList"/>
    <dgm:cxn modelId="{9E2BBB71-DAC3-4F7B-B417-916ECB083C63}" type="presParOf" srcId="{47836D25-939E-4B71-B933-4AF7DD67FD2E}" destId="{3D7CCCF7-5DBC-4B0A-96E3-EB2AD6219815}" srcOrd="5" destOrd="0" presId="urn:microsoft.com/office/officeart/2008/layout/LinedList"/>
    <dgm:cxn modelId="{D7C902E1-5F91-4008-8D64-CF90020FBA2D}" type="presParOf" srcId="{3D7CCCF7-5DBC-4B0A-96E3-EB2AD6219815}" destId="{2FDB836B-B7DF-4990-9CCA-A108B0E01ED8}" srcOrd="0" destOrd="0" presId="urn:microsoft.com/office/officeart/2008/layout/LinedList"/>
    <dgm:cxn modelId="{F2D2F71F-AE07-40F8-8E82-68C706D8F6C6}" type="presParOf" srcId="{3D7CCCF7-5DBC-4B0A-96E3-EB2AD6219815}" destId="{F5980951-4FF8-49B1-988D-120CB75D0731}" srcOrd="1" destOrd="0" presId="urn:microsoft.com/office/officeart/2008/layout/LinedList"/>
    <dgm:cxn modelId="{F913CA63-3890-4725-A66E-250DDAEC6B57}" type="presParOf" srcId="{F5980951-4FF8-49B1-988D-120CB75D0731}" destId="{B13E2E59-1900-4885-9CC0-05256C716920}" srcOrd="0" destOrd="0" presId="urn:microsoft.com/office/officeart/2008/layout/LinedList"/>
    <dgm:cxn modelId="{A7A10FFD-2698-4A44-8E24-C40EFEF190A8}" type="presParOf" srcId="{F5980951-4FF8-49B1-988D-120CB75D0731}" destId="{63C65DB7-AF18-49BE-B00D-4A02BEF6A3A9}" srcOrd="1" destOrd="0" presId="urn:microsoft.com/office/officeart/2008/layout/LinedList"/>
    <dgm:cxn modelId="{69FCAE89-8FDE-490A-B361-7169D688CD32}" type="presParOf" srcId="{63C65DB7-AF18-49BE-B00D-4A02BEF6A3A9}" destId="{BF59F866-D3C2-4D28-A446-B2B631BF35B2}" srcOrd="0" destOrd="0" presId="urn:microsoft.com/office/officeart/2008/layout/LinedList"/>
    <dgm:cxn modelId="{614823FC-7D5A-472C-B044-EC5CB23FCE25}" type="presParOf" srcId="{63C65DB7-AF18-49BE-B00D-4A02BEF6A3A9}" destId="{2632A4B2-8F4E-4059-9419-05ED67EC8453}" srcOrd="1" destOrd="0" presId="urn:microsoft.com/office/officeart/2008/layout/LinedList"/>
    <dgm:cxn modelId="{AFDC8EF3-A50A-45B6-A298-57F7385AACC3}" type="presParOf" srcId="{63C65DB7-AF18-49BE-B00D-4A02BEF6A3A9}" destId="{84FE11E3-B43E-4813-8640-9EDDDA48E7F7}" srcOrd="2" destOrd="0" presId="urn:microsoft.com/office/officeart/2008/layout/LinedList"/>
    <dgm:cxn modelId="{D7101774-2903-42A4-96C9-60142DD531DE}" type="presParOf" srcId="{F5980951-4FF8-49B1-988D-120CB75D0731}" destId="{686C3DCF-6B94-4585-848A-2564111AB235}" srcOrd="2" destOrd="0" presId="urn:microsoft.com/office/officeart/2008/layout/LinedList"/>
    <dgm:cxn modelId="{2AD0A358-B1D7-4BC3-809D-B0A91A69A663}" type="presParOf" srcId="{F5980951-4FF8-49B1-988D-120CB75D0731}" destId="{D7F1A95A-2CB7-4FB8-9884-96C009F55B0F}" srcOrd="3" destOrd="0" presId="urn:microsoft.com/office/officeart/2008/layout/LinedList"/>
    <dgm:cxn modelId="{686FFBAC-6E27-4179-BC38-78AA1B3565A5}" type="presParOf" srcId="{47836D25-939E-4B71-B933-4AF7DD67FD2E}" destId="{2ED9FF41-8E38-4CBF-9158-7F0B94F890BA}" srcOrd="6" destOrd="0" presId="urn:microsoft.com/office/officeart/2008/layout/LinedList"/>
    <dgm:cxn modelId="{F945015A-4841-460B-8296-F2ABDF2823E4}" type="presParOf" srcId="{47836D25-939E-4B71-B933-4AF7DD67FD2E}" destId="{83D2C67B-476A-46EF-8C1D-5F13B9CC7C4D}" srcOrd="7" destOrd="0" presId="urn:microsoft.com/office/officeart/2008/layout/LinedList"/>
    <dgm:cxn modelId="{244BA685-13DA-4AAF-83AB-4338BDF679EC}" type="presParOf" srcId="{83D2C67B-476A-46EF-8C1D-5F13B9CC7C4D}" destId="{26858D61-4F0B-419B-8928-B81367E2AA7E}" srcOrd="0" destOrd="0" presId="urn:microsoft.com/office/officeart/2008/layout/LinedList"/>
    <dgm:cxn modelId="{CAAEB828-AA5F-4BE1-9856-0CB282CF359E}" type="presParOf" srcId="{83D2C67B-476A-46EF-8C1D-5F13B9CC7C4D}" destId="{411598AF-DFE2-4732-A266-E270585523CE}" srcOrd="1" destOrd="0" presId="urn:microsoft.com/office/officeart/2008/layout/LinedList"/>
    <dgm:cxn modelId="{0E19948B-5276-4973-9141-DCA067F375E7}" type="presParOf" srcId="{411598AF-DFE2-4732-A266-E270585523CE}" destId="{08BE576E-0485-4DA2-88E0-B47DE010C9BC}" srcOrd="0" destOrd="0" presId="urn:microsoft.com/office/officeart/2008/layout/LinedList"/>
    <dgm:cxn modelId="{60FAC5F9-1428-4468-93F5-E1D55159FAAD}" type="presParOf" srcId="{411598AF-DFE2-4732-A266-E270585523CE}" destId="{78A0AEEC-0689-4A49-990A-C15B68F980DA}" srcOrd="1" destOrd="0" presId="urn:microsoft.com/office/officeart/2008/layout/LinedList"/>
    <dgm:cxn modelId="{0F5703AA-6C62-4B2E-B78D-69C3F02AA3E3}" type="presParOf" srcId="{78A0AEEC-0689-4A49-990A-C15B68F980DA}" destId="{6F4A465D-0BA5-420F-89C4-9FC70A75A89A}" srcOrd="0" destOrd="0" presId="urn:microsoft.com/office/officeart/2008/layout/LinedList"/>
    <dgm:cxn modelId="{5BC5C909-9915-46CD-B4CF-814BC7607549}" type="presParOf" srcId="{78A0AEEC-0689-4A49-990A-C15B68F980DA}" destId="{CC69B810-D4BB-48AA-A4E1-F02802A854E7}" srcOrd="1" destOrd="0" presId="urn:microsoft.com/office/officeart/2008/layout/LinedList"/>
    <dgm:cxn modelId="{CDF63DFE-0649-430E-950F-8EEAB2B9F42D}" type="presParOf" srcId="{78A0AEEC-0689-4A49-990A-C15B68F980DA}" destId="{AD4BBB45-1C4E-4E52-AB3B-02252874AD37}" srcOrd="2" destOrd="0" presId="urn:microsoft.com/office/officeart/2008/layout/LinedList"/>
    <dgm:cxn modelId="{281761BD-AB6C-4C61-B3FD-20742330B002}" type="presParOf" srcId="{411598AF-DFE2-4732-A266-E270585523CE}" destId="{A8C9F60B-0485-4312-B444-A3770A230575}" srcOrd="2" destOrd="0" presId="urn:microsoft.com/office/officeart/2008/layout/LinedList"/>
    <dgm:cxn modelId="{4D2DDE7E-6390-467B-BDBB-F082301FAF63}" type="presParOf" srcId="{411598AF-DFE2-4732-A266-E270585523CE}" destId="{DFD2C98B-EFE6-4E43-8127-6BC9DF01E76C}" srcOrd="3" destOrd="0" presId="urn:microsoft.com/office/officeart/2008/layout/LinedList"/>
    <dgm:cxn modelId="{81EFBD11-EB6B-4ADB-BBAC-31908D4AFDCE}" type="presParOf" srcId="{47836D25-939E-4B71-B933-4AF7DD67FD2E}" destId="{69DAAF30-0F20-4368-9EFF-8D9436447463}" srcOrd="8" destOrd="0" presId="urn:microsoft.com/office/officeart/2008/layout/LinedList"/>
    <dgm:cxn modelId="{AFABA0B9-B0F5-4236-9BEC-B52608912E14}" type="presParOf" srcId="{47836D25-939E-4B71-B933-4AF7DD67FD2E}" destId="{88CDD393-3BB0-48FB-A153-96FE6F9EA5FA}" srcOrd="9" destOrd="0" presId="urn:microsoft.com/office/officeart/2008/layout/LinedList"/>
    <dgm:cxn modelId="{D6F124F4-EAD6-4B41-89A9-9374BAA989C9}" type="presParOf" srcId="{88CDD393-3BB0-48FB-A153-96FE6F9EA5FA}" destId="{CBCD038B-C830-4B91-A101-2B555FD8B5A5}" srcOrd="0" destOrd="0" presId="urn:microsoft.com/office/officeart/2008/layout/LinedList"/>
    <dgm:cxn modelId="{40EBAF7F-1789-4C87-AEB3-6F8CEC2CFE8F}" type="presParOf" srcId="{88CDD393-3BB0-48FB-A153-96FE6F9EA5FA}" destId="{0401E1E0-4A8C-4544-9D52-31D1BC7C7BA5}" srcOrd="1" destOrd="0" presId="urn:microsoft.com/office/officeart/2008/layout/LinedList"/>
    <dgm:cxn modelId="{6BB9B880-CFCC-4D9C-85D3-4C5909AE07A8}" type="presParOf" srcId="{0401E1E0-4A8C-4544-9D52-31D1BC7C7BA5}" destId="{1FD4B75D-2D29-4824-BE91-12523C52E645}" srcOrd="0" destOrd="0" presId="urn:microsoft.com/office/officeart/2008/layout/LinedList"/>
    <dgm:cxn modelId="{C852FB42-CB00-464A-AAB4-88F38B145966}" type="presParOf" srcId="{0401E1E0-4A8C-4544-9D52-31D1BC7C7BA5}" destId="{8A7E4F5B-AD0E-4F02-94D3-5C642EB62997}" srcOrd="1" destOrd="0" presId="urn:microsoft.com/office/officeart/2008/layout/LinedList"/>
    <dgm:cxn modelId="{9EEA690E-14E2-403B-9F9B-7DC9DB62FACE}" type="presParOf" srcId="{8A7E4F5B-AD0E-4F02-94D3-5C642EB62997}" destId="{2B232F7A-BCA9-4FE5-AB3D-0EEA8D2829FE}" srcOrd="0" destOrd="0" presId="urn:microsoft.com/office/officeart/2008/layout/LinedList"/>
    <dgm:cxn modelId="{9536C598-D64A-4F94-AB30-DDB43CE27B41}" type="presParOf" srcId="{8A7E4F5B-AD0E-4F02-94D3-5C642EB62997}" destId="{053A30F8-902B-4A23-95B0-2DEA595C02C8}" srcOrd="1" destOrd="0" presId="urn:microsoft.com/office/officeart/2008/layout/LinedList"/>
    <dgm:cxn modelId="{ABEC01C9-153C-488F-8B38-F562656465BE}" type="presParOf" srcId="{8A7E4F5B-AD0E-4F02-94D3-5C642EB62997}" destId="{86F0ECBA-CA7A-4918-BFD9-7AFC9013DA52}" srcOrd="2" destOrd="0" presId="urn:microsoft.com/office/officeart/2008/layout/LinedList"/>
    <dgm:cxn modelId="{ECE1EC8B-50A4-4EF4-B26B-7C20021F1888}" type="presParOf" srcId="{0401E1E0-4A8C-4544-9D52-31D1BC7C7BA5}" destId="{5EC3090C-1CA1-4B63-BC59-10A7CCDCCAB7}" srcOrd="2" destOrd="0" presId="urn:microsoft.com/office/officeart/2008/layout/LinedList"/>
    <dgm:cxn modelId="{7CF396E9-51E9-4EE7-B75A-A5AD0C7D9A81}" type="presParOf" srcId="{0401E1E0-4A8C-4544-9D52-31D1BC7C7BA5}" destId="{5D686B85-502D-4579-AF2C-6694EEEE996B}" srcOrd="3"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DC9DA50-900F-42A8-99A7-46FC730766A7}"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DB0B3FE-1738-48C2-B72E-A87E0579A7C9}">
      <dgm:prSet phldrT="[Text]" custT="1"/>
      <dgm:spPr/>
      <dgm:t>
        <a:bodyPr/>
        <a:lstStyle/>
        <a:p>
          <a:r>
            <a:rPr lang="en-US" sz="1800">
              <a:latin typeface="+mn-lt"/>
              <a:cs typeface="Arial" panose="020B0604020202020204" pitchFamily="34" charset="0"/>
            </a:rPr>
            <a:t>Marketing</a:t>
          </a:r>
        </a:p>
      </dgm:t>
    </dgm:pt>
    <dgm:pt modelId="{772A34E2-E9B4-44EF-B225-B12BF6CDCE63}" type="parTrans" cxnId="{E289B0AF-174B-447D-92CF-0D08667FD591}">
      <dgm:prSet/>
      <dgm:spPr/>
      <dgm:t>
        <a:bodyPr/>
        <a:lstStyle/>
        <a:p>
          <a:endParaRPr lang="en-US">
            <a:latin typeface="Arial" panose="020B0604020202020204" pitchFamily="34" charset="0"/>
            <a:cs typeface="Arial" panose="020B0604020202020204" pitchFamily="34" charset="0"/>
          </a:endParaRPr>
        </a:p>
      </dgm:t>
    </dgm:pt>
    <dgm:pt modelId="{287036D6-D418-4357-8B50-CDCD9BD8A264}" type="sibTrans" cxnId="{E289B0AF-174B-447D-92CF-0D08667FD591}">
      <dgm:prSet/>
      <dgm:spPr/>
      <dgm:t>
        <a:bodyPr/>
        <a:lstStyle/>
        <a:p>
          <a:endParaRPr lang="en-US">
            <a:latin typeface="Arial" panose="020B0604020202020204" pitchFamily="34" charset="0"/>
            <a:cs typeface="Arial" panose="020B0604020202020204" pitchFamily="34" charset="0"/>
          </a:endParaRPr>
        </a:p>
      </dgm:t>
    </dgm:pt>
    <dgm:pt modelId="{AE907F20-C6C5-4693-B8A8-161CA9667DA6}">
      <dgm:prSet phldrT="[Text]" custT="1"/>
      <dgm:spPr/>
      <dgm:t>
        <a:bodyPr/>
        <a:lstStyle/>
        <a:p>
          <a:r>
            <a:rPr lang="en-US" sz="1200">
              <a:latin typeface="+mn-lt"/>
              <a:cs typeface="Arial" panose="020B0604020202020204" pitchFamily="34" charset="0"/>
            </a:rPr>
            <a:t>Increased need for analytic marketers, consumer insides, and attribution models </a:t>
          </a:r>
        </a:p>
      </dgm:t>
    </dgm:pt>
    <dgm:pt modelId="{C03F361A-15E7-4854-A338-6CEED5C551CA}" type="parTrans" cxnId="{0FC4D0CC-DC8D-4A4A-BC46-4A84D7FC2ED4}">
      <dgm:prSet/>
      <dgm:spPr/>
      <dgm:t>
        <a:bodyPr/>
        <a:lstStyle/>
        <a:p>
          <a:endParaRPr lang="en-US">
            <a:latin typeface="Arial" panose="020B0604020202020204" pitchFamily="34" charset="0"/>
            <a:cs typeface="Arial" panose="020B0604020202020204" pitchFamily="34" charset="0"/>
          </a:endParaRPr>
        </a:p>
      </dgm:t>
    </dgm:pt>
    <dgm:pt modelId="{D8BB8F2B-DFAD-44CC-AE2C-ED46408F0099}" type="sibTrans" cxnId="{0FC4D0CC-DC8D-4A4A-BC46-4A84D7FC2ED4}">
      <dgm:prSet/>
      <dgm:spPr/>
      <dgm:t>
        <a:bodyPr/>
        <a:lstStyle/>
        <a:p>
          <a:endParaRPr lang="en-US">
            <a:latin typeface="Arial" panose="020B0604020202020204" pitchFamily="34" charset="0"/>
            <a:cs typeface="Arial" panose="020B0604020202020204" pitchFamily="34" charset="0"/>
          </a:endParaRPr>
        </a:p>
      </dgm:t>
    </dgm:pt>
    <dgm:pt modelId="{73DF37DB-F5BB-4D38-B1F9-F59F18E2689D}">
      <dgm:prSet phldrT="[Text]" custT="1"/>
      <dgm:spPr/>
      <dgm:t>
        <a:bodyPr/>
        <a:lstStyle/>
        <a:p>
          <a:r>
            <a:rPr lang="en-US" sz="1200">
              <a:latin typeface="+mn-lt"/>
              <a:cs typeface="Arial" panose="020B0604020202020204" pitchFamily="34" charset="0"/>
            </a:rPr>
            <a:t>Higher volumes of personalized content including customer journey mapping and 1:1 personalized experiences </a:t>
          </a:r>
        </a:p>
      </dgm:t>
    </dgm:pt>
    <dgm:pt modelId="{3FC7EAAD-C1BA-4BB4-AAF9-EE35D8A3D9DD}" type="parTrans" cxnId="{5F17F687-1B76-4D24-89E4-F3D5ABE68C50}">
      <dgm:prSet/>
      <dgm:spPr/>
      <dgm:t>
        <a:bodyPr/>
        <a:lstStyle/>
        <a:p>
          <a:endParaRPr lang="en-US">
            <a:latin typeface="Arial" panose="020B0604020202020204" pitchFamily="34" charset="0"/>
            <a:cs typeface="Arial" panose="020B0604020202020204" pitchFamily="34" charset="0"/>
          </a:endParaRPr>
        </a:p>
      </dgm:t>
    </dgm:pt>
    <dgm:pt modelId="{E27EBBE5-9153-4E0D-AB79-1CCA4F60F6CD}" type="sibTrans" cxnId="{5F17F687-1B76-4D24-89E4-F3D5ABE68C50}">
      <dgm:prSet/>
      <dgm:spPr/>
      <dgm:t>
        <a:bodyPr/>
        <a:lstStyle/>
        <a:p>
          <a:endParaRPr lang="en-US">
            <a:latin typeface="Arial" panose="020B0604020202020204" pitchFamily="34" charset="0"/>
            <a:cs typeface="Arial" panose="020B0604020202020204" pitchFamily="34" charset="0"/>
          </a:endParaRPr>
        </a:p>
      </dgm:t>
    </dgm:pt>
    <dgm:pt modelId="{48C05F72-35FB-4510-8E85-40D36D13E07F}">
      <dgm:prSet phldrT="[Text]" custT="1"/>
      <dgm:spPr/>
      <dgm:t>
        <a:bodyPr/>
        <a:lstStyle/>
        <a:p>
          <a:r>
            <a:rPr lang="en-US" sz="1800">
              <a:latin typeface="+mn-lt"/>
              <a:cs typeface="Arial" panose="020B0604020202020204" pitchFamily="34" charset="0"/>
            </a:rPr>
            <a:t>Sales</a:t>
          </a:r>
        </a:p>
      </dgm:t>
    </dgm:pt>
    <dgm:pt modelId="{DA35C7BD-0F90-4A33-966F-D9C691440D74}" type="parTrans" cxnId="{183BC4E9-9B63-4698-9B08-FC933043FDA7}">
      <dgm:prSet/>
      <dgm:spPr/>
      <dgm:t>
        <a:bodyPr/>
        <a:lstStyle/>
        <a:p>
          <a:endParaRPr lang="en-US">
            <a:latin typeface="Arial" panose="020B0604020202020204" pitchFamily="34" charset="0"/>
            <a:cs typeface="Arial" panose="020B0604020202020204" pitchFamily="34" charset="0"/>
          </a:endParaRPr>
        </a:p>
      </dgm:t>
    </dgm:pt>
    <dgm:pt modelId="{450F33B4-6199-4E42-A53A-751071C860E9}" type="sibTrans" cxnId="{183BC4E9-9B63-4698-9B08-FC933043FDA7}">
      <dgm:prSet/>
      <dgm:spPr/>
      <dgm:t>
        <a:bodyPr/>
        <a:lstStyle/>
        <a:p>
          <a:endParaRPr lang="en-US">
            <a:latin typeface="Arial" panose="020B0604020202020204" pitchFamily="34" charset="0"/>
            <a:cs typeface="Arial" panose="020B0604020202020204" pitchFamily="34" charset="0"/>
          </a:endParaRPr>
        </a:p>
      </dgm:t>
    </dgm:pt>
    <dgm:pt modelId="{F2ACD9A5-6B43-4180-ACB2-98987AFF848C}">
      <dgm:prSet phldrT="[Text]" custT="1"/>
      <dgm:spPr/>
      <dgm:t>
        <a:bodyPr/>
        <a:lstStyle/>
        <a:p>
          <a:r>
            <a:rPr lang="en-US" sz="1200" dirty="0">
              <a:latin typeface="+mn-lt"/>
              <a:cs typeface="Arial" panose="020B0604020202020204" pitchFamily="34" charset="0"/>
            </a:rPr>
            <a:t>Work  closely with marketing to  increasing marketing literacy</a:t>
          </a:r>
        </a:p>
      </dgm:t>
    </dgm:pt>
    <dgm:pt modelId="{ADA8E6B0-CEE6-4749-B387-05C83D927FDB}" type="parTrans" cxnId="{8C636706-C6A0-41BC-893E-BBADFFEB5D2E}">
      <dgm:prSet/>
      <dgm:spPr/>
      <dgm:t>
        <a:bodyPr/>
        <a:lstStyle/>
        <a:p>
          <a:endParaRPr lang="en-US">
            <a:latin typeface="Arial" panose="020B0604020202020204" pitchFamily="34" charset="0"/>
            <a:cs typeface="Arial" panose="020B0604020202020204" pitchFamily="34" charset="0"/>
          </a:endParaRPr>
        </a:p>
      </dgm:t>
    </dgm:pt>
    <dgm:pt modelId="{2FB19ED6-53A3-4F6C-A450-E266E27D21E3}" type="sibTrans" cxnId="{8C636706-C6A0-41BC-893E-BBADFFEB5D2E}">
      <dgm:prSet/>
      <dgm:spPr/>
      <dgm:t>
        <a:bodyPr/>
        <a:lstStyle/>
        <a:p>
          <a:endParaRPr lang="en-US">
            <a:latin typeface="Arial" panose="020B0604020202020204" pitchFamily="34" charset="0"/>
            <a:cs typeface="Arial" panose="020B0604020202020204" pitchFamily="34" charset="0"/>
          </a:endParaRPr>
        </a:p>
      </dgm:t>
    </dgm:pt>
    <dgm:pt modelId="{F2B86F41-2EF5-4779-B708-B7FB69E37F42}">
      <dgm:prSet phldrT="[Text]" custT="1"/>
      <dgm:spPr/>
      <dgm:t>
        <a:bodyPr/>
        <a:lstStyle/>
        <a:p>
          <a:r>
            <a:rPr lang="en-US" sz="1800">
              <a:latin typeface="+mn-lt"/>
              <a:cs typeface="Arial" panose="020B0604020202020204" pitchFamily="34" charset="0"/>
            </a:rPr>
            <a:t>Finance</a:t>
          </a:r>
        </a:p>
      </dgm:t>
    </dgm:pt>
    <dgm:pt modelId="{5C8987AB-F7E0-4E5C-88D9-2F21EB53A0E8}" type="parTrans" cxnId="{4060A822-FC92-4A94-95B8-C3E4255D9AAE}">
      <dgm:prSet/>
      <dgm:spPr/>
      <dgm:t>
        <a:bodyPr/>
        <a:lstStyle/>
        <a:p>
          <a:endParaRPr lang="en-US">
            <a:latin typeface="Arial" panose="020B0604020202020204" pitchFamily="34" charset="0"/>
            <a:cs typeface="Arial" panose="020B0604020202020204" pitchFamily="34" charset="0"/>
          </a:endParaRPr>
        </a:p>
      </dgm:t>
    </dgm:pt>
    <dgm:pt modelId="{7E7DA05E-D02B-4B70-8878-0684746BF7C9}" type="sibTrans" cxnId="{4060A822-FC92-4A94-95B8-C3E4255D9AAE}">
      <dgm:prSet/>
      <dgm:spPr/>
      <dgm:t>
        <a:bodyPr/>
        <a:lstStyle/>
        <a:p>
          <a:endParaRPr lang="en-US">
            <a:latin typeface="Arial" panose="020B0604020202020204" pitchFamily="34" charset="0"/>
            <a:cs typeface="Arial" panose="020B0604020202020204" pitchFamily="34" charset="0"/>
          </a:endParaRPr>
        </a:p>
      </dgm:t>
    </dgm:pt>
    <dgm:pt modelId="{F385542E-D05F-4408-B9EA-BAF49146AFAC}">
      <dgm:prSet phldrT="[Text]" custT="1"/>
      <dgm:spPr/>
      <dgm:t>
        <a:bodyPr/>
        <a:lstStyle/>
        <a:p>
          <a:r>
            <a:rPr lang="en-US" sz="1800">
              <a:latin typeface="+mn-lt"/>
              <a:cs typeface="Arial" panose="020B0604020202020204" pitchFamily="34" charset="0"/>
            </a:rPr>
            <a:t>Leadership</a:t>
          </a:r>
        </a:p>
      </dgm:t>
    </dgm:pt>
    <dgm:pt modelId="{9F9B9168-9374-485C-9C23-1C8F74EE8938}" type="parTrans" cxnId="{A793D0C6-504C-4A30-99CF-68493CB4895D}">
      <dgm:prSet/>
      <dgm:spPr/>
      <dgm:t>
        <a:bodyPr/>
        <a:lstStyle/>
        <a:p>
          <a:endParaRPr lang="en-US">
            <a:latin typeface="Arial" panose="020B0604020202020204" pitchFamily="34" charset="0"/>
            <a:cs typeface="Arial" panose="020B0604020202020204" pitchFamily="34" charset="0"/>
          </a:endParaRPr>
        </a:p>
      </dgm:t>
    </dgm:pt>
    <dgm:pt modelId="{A4C15B96-9329-483B-88AE-4A629EAA628E}" type="sibTrans" cxnId="{A793D0C6-504C-4A30-99CF-68493CB4895D}">
      <dgm:prSet/>
      <dgm:spPr/>
      <dgm:t>
        <a:bodyPr/>
        <a:lstStyle/>
        <a:p>
          <a:endParaRPr lang="en-US">
            <a:latin typeface="Arial" panose="020B0604020202020204" pitchFamily="34" charset="0"/>
            <a:cs typeface="Arial" panose="020B0604020202020204" pitchFamily="34" charset="0"/>
          </a:endParaRPr>
        </a:p>
      </dgm:t>
    </dgm:pt>
    <dgm:pt modelId="{123AC452-F4B6-4ED1-80B2-D57BFEBA45E1}">
      <dgm:prSet phldrT="[Text]" custT="1"/>
      <dgm:spPr/>
      <dgm:t>
        <a:bodyPr/>
        <a:lstStyle/>
        <a:p>
          <a:r>
            <a:rPr lang="en-US" sz="1200" dirty="0">
              <a:latin typeface="+mn-lt"/>
              <a:cs typeface="Arial" panose="020B0604020202020204" pitchFamily="34" charset="0"/>
            </a:rPr>
            <a:t>Sponsors of the change to customer-centric environments </a:t>
          </a:r>
        </a:p>
      </dgm:t>
    </dgm:pt>
    <dgm:pt modelId="{76B173A5-1607-4322-A255-966872B5EE45}" type="parTrans" cxnId="{01F73D2F-AA43-4DB0-92B7-3A492249F7A6}">
      <dgm:prSet/>
      <dgm:spPr/>
      <dgm:t>
        <a:bodyPr/>
        <a:lstStyle/>
        <a:p>
          <a:endParaRPr lang="en-US">
            <a:latin typeface="Arial" panose="020B0604020202020204" pitchFamily="34" charset="0"/>
            <a:cs typeface="Arial" panose="020B0604020202020204" pitchFamily="34" charset="0"/>
          </a:endParaRPr>
        </a:p>
      </dgm:t>
    </dgm:pt>
    <dgm:pt modelId="{7F96C73F-0D89-4ED9-92CF-F63832B48FC8}" type="sibTrans" cxnId="{01F73D2F-AA43-4DB0-92B7-3A492249F7A6}">
      <dgm:prSet/>
      <dgm:spPr/>
      <dgm:t>
        <a:bodyPr/>
        <a:lstStyle/>
        <a:p>
          <a:endParaRPr lang="en-US">
            <a:latin typeface="Arial" panose="020B0604020202020204" pitchFamily="34" charset="0"/>
            <a:cs typeface="Arial" panose="020B0604020202020204" pitchFamily="34" charset="0"/>
          </a:endParaRPr>
        </a:p>
      </dgm:t>
    </dgm:pt>
    <dgm:pt modelId="{99B8AE4B-A0B0-4621-A770-ACA5E2072AD6}">
      <dgm:prSet phldrT="[Text]" custT="1"/>
      <dgm:spPr/>
      <dgm:t>
        <a:bodyPr/>
        <a:lstStyle/>
        <a:p>
          <a:r>
            <a:rPr lang="en-US" sz="1200" dirty="0">
              <a:latin typeface="+mn-lt"/>
              <a:cs typeface="Arial" panose="020B0604020202020204" pitchFamily="34" charset="0"/>
            </a:rPr>
            <a:t>Provides the voice for customer vs. product centric strategies</a:t>
          </a:r>
        </a:p>
      </dgm:t>
    </dgm:pt>
    <dgm:pt modelId="{D0D491B1-BA9D-43FD-8B08-1E6D12A427F0}" type="parTrans" cxnId="{3207AE0E-A593-4231-A630-14E878821B9C}">
      <dgm:prSet/>
      <dgm:spPr/>
      <dgm:t>
        <a:bodyPr/>
        <a:lstStyle/>
        <a:p>
          <a:endParaRPr lang="en-US">
            <a:latin typeface="Arial" panose="020B0604020202020204" pitchFamily="34" charset="0"/>
            <a:cs typeface="Arial" panose="020B0604020202020204" pitchFamily="34" charset="0"/>
          </a:endParaRPr>
        </a:p>
      </dgm:t>
    </dgm:pt>
    <dgm:pt modelId="{043E9289-68A0-4771-B13E-FAA7BF0F61BE}" type="sibTrans" cxnId="{3207AE0E-A593-4231-A630-14E878821B9C}">
      <dgm:prSet/>
      <dgm:spPr/>
      <dgm:t>
        <a:bodyPr/>
        <a:lstStyle/>
        <a:p>
          <a:endParaRPr lang="en-US">
            <a:latin typeface="Arial" panose="020B0604020202020204" pitchFamily="34" charset="0"/>
            <a:cs typeface="Arial" panose="020B0604020202020204" pitchFamily="34" charset="0"/>
          </a:endParaRPr>
        </a:p>
      </dgm:t>
    </dgm:pt>
    <dgm:pt modelId="{595A5903-881C-493F-8218-9D4E533C2EF1}">
      <dgm:prSet phldrT="[Text]" custT="1"/>
      <dgm:spPr/>
      <dgm:t>
        <a:bodyPr/>
        <a:lstStyle/>
        <a:p>
          <a:r>
            <a:rPr lang="en-US" sz="1200" dirty="0">
              <a:latin typeface="+mn-lt"/>
              <a:cs typeface="Arial" panose="020B0604020202020204" pitchFamily="34" charset="0"/>
            </a:rPr>
            <a:t>Trade-off decisions as new models call for switching over</a:t>
          </a:r>
        </a:p>
      </dgm:t>
    </dgm:pt>
    <dgm:pt modelId="{5E2424FD-BC81-4970-9681-231D79C7481E}" type="parTrans" cxnId="{09C79B66-C12C-4E95-A428-CE57989AA66E}">
      <dgm:prSet/>
      <dgm:spPr/>
      <dgm:t>
        <a:bodyPr/>
        <a:lstStyle/>
        <a:p>
          <a:endParaRPr lang="en-US">
            <a:latin typeface="Arial" panose="020B0604020202020204" pitchFamily="34" charset="0"/>
            <a:cs typeface="Arial" panose="020B0604020202020204" pitchFamily="34" charset="0"/>
          </a:endParaRPr>
        </a:p>
      </dgm:t>
    </dgm:pt>
    <dgm:pt modelId="{CD7626CD-8A53-47BB-805A-4BDE6C333258}" type="sibTrans" cxnId="{09C79B66-C12C-4E95-A428-CE57989AA66E}">
      <dgm:prSet/>
      <dgm:spPr/>
      <dgm:t>
        <a:bodyPr/>
        <a:lstStyle/>
        <a:p>
          <a:endParaRPr lang="en-US">
            <a:latin typeface="Arial" panose="020B0604020202020204" pitchFamily="34" charset="0"/>
            <a:cs typeface="Arial" panose="020B0604020202020204" pitchFamily="34" charset="0"/>
          </a:endParaRPr>
        </a:p>
      </dgm:t>
    </dgm:pt>
    <dgm:pt modelId="{89890E89-6330-4435-AA15-9DE1ECA5A08C}">
      <dgm:prSet phldrT="[Text]" custT="1"/>
      <dgm:spPr/>
      <dgm:t>
        <a:bodyPr/>
        <a:lstStyle/>
        <a:p>
          <a:r>
            <a:rPr lang="en-US" sz="1200">
              <a:latin typeface="+mn-lt"/>
              <a:cs typeface="Arial" panose="020B0604020202020204" pitchFamily="34" charset="0"/>
            </a:rPr>
            <a:t>Rising financial literacy and responsibility for revenue</a:t>
          </a:r>
        </a:p>
      </dgm:t>
    </dgm:pt>
    <dgm:pt modelId="{4F2F0E1B-22B9-47EA-BA8E-72EB18CBADBE}" type="parTrans" cxnId="{31D5666B-1566-41CE-8DA3-BD195B2DAC32}">
      <dgm:prSet/>
      <dgm:spPr/>
      <dgm:t>
        <a:bodyPr/>
        <a:lstStyle/>
        <a:p>
          <a:endParaRPr lang="en-US">
            <a:latin typeface="Arial" panose="020B0604020202020204" pitchFamily="34" charset="0"/>
            <a:cs typeface="Arial" panose="020B0604020202020204" pitchFamily="34" charset="0"/>
          </a:endParaRPr>
        </a:p>
      </dgm:t>
    </dgm:pt>
    <dgm:pt modelId="{27863EC7-7209-4A29-A78E-C2B6DA094164}" type="sibTrans" cxnId="{31D5666B-1566-41CE-8DA3-BD195B2DAC32}">
      <dgm:prSet/>
      <dgm:spPr/>
      <dgm:t>
        <a:bodyPr/>
        <a:lstStyle/>
        <a:p>
          <a:endParaRPr lang="en-US">
            <a:latin typeface="Arial" panose="020B0604020202020204" pitchFamily="34" charset="0"/>
            <a:cs typeface="Arial" panose="020B0604020202020204" pitchFamily="34" charset="0"/>
          </a:endParaRPr>
        </a:p>
      </dgm:t>
    </dgm:pt>
    <dgm:pt modelId="{7F0E97A4-7D82-44E4-A7E7-0ACA254F09DD}">
      <dgm:prSet phldrT="[Text]" custT="1"/>
      <dgm:spPr/>
      <dgm:t>
        <a:bodyPr/>
        <a:lstStyle/>
        <a:p>
          <a:r>
            <a:rPr lang="en-US" sz="1200">
              <a:latin typeface="+mn-lt"/>
              <a:cs typeface="Arial" panose="020B0604020202020204" pitchFamily="34" charset="0"/>
            </a:rPr>
            <a:t>Key to convince them that revenues will accelerate given the greater client insight</a:t>
          </a:r>
        </a:p>
      </dgm:t>
    </dgm:pt>
    <dgm:pt modelId="{51C7DF7F-24E2-43D3-B77D-78961C218269}" type="parTrans" cxnId="{A2CDC467-463D-43F8-BCB5-1369E0AAFEC4}">
      <dgm:prSet/>
      <dgm:spPr/>
      <dgm:t>
        <a:bodyPr/>
        <a:lstStyle/>
        <a:p>
          <a:endParaRPr lang="en-US">
            <a:latin typeface="Arial" panose="020B0604020202020204" pitchFamily="34" charset="0"/>
            <a:cs typeface="Arial" panose="020B0604020202020204" pitchFamily="34" charset="0"/>
          </a:endParaRPr>
        </a:p>
      </dgm:t>
    </dgm:pt>
    <dgm:pt modelId="{D2A456DA-008C-4877-B809-5704E193E21D}" type="sibTrans" cxnId="{A2CDC467-463D-43F8-BCB5-1369E0AAFEC4}">
      <dgm:prSet/>
      <dgm:spPr/>
      <dgm:t>
        <a:bodyPr/>
        <a:lstStyle/>
        <a:p>
          <a:endParaRPr lang="en-US">
            <a:latin typeface="Arial" panose="020B0604020202020204" pitchFamily="34" charset="0"/>
            <a:cs typeface="Arial" panose="020B0604020202020204" pitchFamily="34" charset="0"/>
          </a:endParaRPr>
        </a:p>
      </dgm:t>
    </dgm:pt>
    <dgm:pt modelId="{5F5EA194-A37C-4FC3-A911-EAC854F6CA54}">
      <dgm:prSet phldrT="[Text]" custT="1"/>
      <dgm:spPr/>
      <dgm:t>
        <a:bodyPr/>
        <a:lstStyle/>
        <a:p>
          <a:r>
            <a:rPr lang="en-US" sz="1800">
              <a:latin typeface="+mn-lt"/>
              <a:cs typeface="Arial" panose="020B0604020202020204" pitchFamily="34" charset="0"/>
            </a:rPr>
            <a:t>IT</a:t>
          </a:r>
        </a:p>
      </dgm:t>
    </dgm:pt>
    <dgm:pt modelId="{2C9905FE-5AC0-4D31-8101-29EC93A8E2E2}" type="parTrans" cxnId="{CC2A2837-7856-4307-B002-60097EC3E11B}">
      <dgm:prSet/>
      <dgm:spPr/>
      <dgm:t>
        <a:bodyPr/>
        <a:lstStyle/>
        <a:p>
          <a:endParaRPr lang="en-US">
            <a:latin typeface="Arial" panose="020B0604020202020204" pitchFamily="34" charset="0"/>
            <a:cs typeface="Arial" panose="020B0604020202020204" pitchFamily="34" charset="0"/>
          </a:endParaRPr>
        </a:p>
      </dgm:t>
    </dgm:pt>
    <dgm:pt modelId="{A127FD00-7022-4A50-B498-695DFBBC3A2C}" type="sibTrans" cxnId="{CC2A2837-7856-4307-B002-60097EC3E11B}">
      <dgm:prSet/>
      <dgm:spPr/>
      <dgm:t>
        <a:bodyPr/>
        <a:lstStyle/>
        <a:p>
          <a:endParaRPr lang="en-US">
            <a:latin typeface="Arial" panose="020B0604020202020204" pitchFamily="34" charset="0"/>
            <a:cs typeface="Arial" panose="020B0604020202020204" pitchFamily="34" charset="0"/>
          </a:endParaRPr>
        </a:p>
      </dgm:t>
    </dgm:pt>
    <dgm:pt modelId="{71C4D5D5-1581-46C5-AB9D-30D7DEF7FDF0}">
      <dgm:prSet phldrT="[Text]" custT="1"/>
      <dgm:spPr/>
      <dgm:t>
        <a:bodyPr/>
        <a:lstStyle/>
        <a:p>
          <a:r>
            <a:rPr lang="en-US" sz="1200" dirty="0">
              <a:latin typeface="+mn-lt"/>
              <a:cs typeface="Arial" panose="020B0604020202020204" pitchFamily="34" charset="0"/>
            </a:rPr>
            <a:t>Focus on understanding the DMSA landscape and compere vendor strength and weaknesses while focusing on:</a:t>
          </a:r>
        </a:p>
      </dgm:t>
    </dgm:pt>
    <dgm:pt modelId="{E3F70800-A79B-43AC-A604-22C756D10040}" type="parTrans" cxnId="{5A07247B-1AA4-40BA-941B-A2A9801C5705}">
      <dgm:prSet/>
      <dgm:spPr/>
      <dgm:t>
        <a:bodyPr/>
        <a:lstStyle/>
        <a:p>
          <a:endParaRPr lang="en-US">
            <a:latin typeface="Arial" panose="020B0604020202020204" pitchFamily="34" charset="0"/>
            <a:cs typeface="Arial" panose="020B0604020202020204" pitchFamily="34" charset="0"/>
          </a:endParaRPr>
        </a:p>
      </dgm:t>
    </dgm:pt>
    <dgm:pt modelId="{E0AAD4ED-C3AD-428B-9107-5DFEF1D849C0}" type="sibTrans" cxnId="{5A07247B-1AA4-40BA-941B-A2A9801C5705}">
      <dgm:prSet/>
      <dgm:spPr/>
      <dgm:t>
        <a:bodyPr/>
        <a:lstStyle/>
        <a:p>
          <a:endParaRPr lang="en-US">
            <a:latin typeface="Arial" panose="020B0604020202020204" pitchFamily="34" charset="0"/>
            <a:cs typeface="Arial" panose="020B0604020202020204" pitchFamily="34" charset="0"/>
          </a:endParaRPr>
        </a:p>
      </dgm:t>
    </dgm:pt>
    <dgm:pt modelId="{3DE26B2B-0A61-F240-A12D-4509758E8A1B}">
      <dgm:prSet phldrT="[Text]" custT="1"/>
      <dgm:spPr/>
      <dgm:t>
        <a:bodyPr/>
        <a:lstStyle/>
        <a:p>
          <a:r>
            <a:rPr lang="en-US" sz="1200">
              <a:latin typeface="+mn-lt"/>
              <a:cs typeface="Arial" panose="020B0604020202020204" pitchFamily="34" charset="0"/>
            </a:rPr>
            <a:t>Effective consolidation of the multiple DM tools into one DM platform would save 30%+ in annual license revenues</a:t>
          </a:r>
        </a:p>
      </dgm:t>
    </dgm:pt>
    <dgm:pt modelId="{60527F8B-2F49-9748-B08C-9ABC7028407B}" type="parTrans" cxnId="{1B16E898-BA63-5D4D-AD4D-00290FE2FF78}">
      <dgm:prSet/>
      <dgm:spPr/>
      <dgm:t>
        <a:bodyPr/>
        <a:lstStyle/>
        <a:p>
          <a:endParaRPr lang="en-US"/>
        </a:p>
      </dgm:t>
    </dgm:pt>
    <dgm:pt modelId="{A081F58E-595C-9841-98D1-71B8A9004270}" type="sibTrans" cxnId="{1B16E898-BA63-5D4D-AD4D-00290FE2FF78}">
      <dgm:prSet/>
      <dgm:spPr/>
      <dgm:t>
        <a:bodyPr/>
        <a:lstStyle/>
        <a:p>
          <a:endParaRPr lang="en-US"/>
        </a:p>
      </dgm:t>
    </dgm:pt>
    <dgm:pt modelId="{827A8748-7CB1-8E4B-9CEE-4332FE7D30FD}">
      <dgm:prSet phldrT="[Text]" custT="1"/>
      <dgm:spPr/>
      <dgm:t>
        <a:bodyPr/>
        <a:lstStyle/>
        <a:p>
          <a:endParaRPr lang="en-US" sz="1200">
            <a:latin typeface="+mn-lt"/>
            <a:cs typeface="Arial" panose="020B0604020202020204" pitchFamily="34" charset="0"/>
          </a:endParaRPr>
        </a:p>
      </dgm:t>
    </dgm:pt>
    <dgm:pt modelId="{15D47484-FDA5-4842-9883-800A19BCF935}" type="parTrans" cxnId="{D770CECF-1DC6-5C47-8408-19B15DF06350}">
      <dgm:prSet/>
      <dgm:spPr/>
      <dgm:t>
        <a:bodyPr/>
        <a:lstStyle/>
        <a:p>
          <a:endParaRPr lang="en-US"/>
        </a:p>
      </dgm:t>
    </dgm:pt>
    <dgm:pt modelId="{F4A9FEAD-2756-034C-BE53-9B52E1948403}" type="sibTrans" cxnId="{D770CECF-1DC6-5C47-8408-19B15DF06350}">
      <dgm:prSet/>
      <dgm:spPr/>
      <dgm:t>
        <a:bodyPr/>
        <a:lstStyle/>
        <a:p>
          <a:endParaRPr lang="en-US"/>
        </a:p>
      </dgm:t>
    </dgm:pt>
    <dgm:pt modelId="{EFE4EBD4-865A-634C-99D4-F53B127512B6}">
      <dgm:prSet phldrT="[Text]" custT="1"/>
      <dgm:spPr/>
      <dgm:t>
        <a:bodyPr/>
        <a:lstStyle/>
        <a:p>
          <a:endParaRPr lang="en-US" sz="1200">
            <a:latin typeface="+mn-lt"/>
            <a:cs typeface="Arial" panose="020B0604020202020204" pitchFamily="34" charset="0"/>
          </a:endParaRPr>
        </a:p>
      </dgm:t>
    </dgm:pt>
    <dgm:pt modelId="{80F031CA-A89B-1245-904A-393A340500BB}" type="parTrans" cxnId="{4E42CEEF-104C-204A-88E6-B24A09F11F53}">
      <dgm:prSet/>
      <dgm:spPr/>
      <dgm:t>
        <a:bodyPr/>
        <a:lstStyle/>
        <a:p>
          <a:endParaRPr lang="en-US"/>
        </a:p>
      </dgm:t>
    </dgm:pt>
    <dgm:pt modelId="{069AEB8D-306D-D943-A2F1-6617FB1F792B}" type="sibTrans" cxnId="{4E42CEEF-104C-204A-88E6-B24A09F11F53}">
      <dgm:prSet/>
      <dgm:spPr/>
      <dgm:t>
        <a:bodyPr/>
        <a:lstStyle/>
        <a:p>
          <a:endParaRPr lang="en-US"/>
        </a:p>
      </dgm:t>
    </dgm:pt>
    <dgm:pt modelId="{5D3E4BCE-C6F9-2D49-A08B-83D9E2BFC2D5}">
      <dgm:prSet phldrT="[Text]" custT="1"/>
      <dgm:spPr/>
      <dgm:t>
        <a:bodyPr/>
        <a:lstStyle/>
        <a:p>
          <a:r>
            <a:rPr lang="en-US" sz="1200">
              <a:latin typeface="+mn-lt"/>
              <a:cs typeface="Arial" panose="020B0604020202020204" pitchFamily="34" charset="0"/>
            </a:rPr>
            <a:t>Effective technical support </a:t>
          </a:r>
        </a:p>
      </dgm:t>
    </dgm:pt>
    <dgm:pt modelId="{A6CD1434-F432-944E-8906-E4C8D1C76F9B}" type="parTrans" cxnId="{87A93785-3878-3846-A52A-97309E85FD14}">
      <dgm:prSet/>
      <dgm:spPr/>
      <dgm:t>
        <a:bodyPr/>
        <a:lstStyle/>
        <a:p>
          <a:endParaRPr lang="en-US"/>
        </a:p>
      </dgm:t>
    </dgm:pt>
    <dgm:pt modelId="{E9092192-86E8-474B-8DEC-7E8143F8B93E}" type="sibTrans" cxnId="{87A93785-3878-3846-A52A-97309E85FD14}">
      <dgm:prSet/>
      <dgm:spPr/>
      <dgm:t>
        <a:bodyPr/>
        <a:lstStyle/>
        <a:p>
          <a:endParaRPr lang="en-US"/>
        </a:p>
      </dgm:t>
    </dgm:pt>
    <dgm:pt modelId="{BAA94756-40A4-A248-9E1F-0E19984D3F73}">
      <dgm:prSet phldrT="[Text]" custT="1"/>
      <dgm:spPr/>
      <dgm:t>
        <a:bodyPr/>
        <a:lstStyle/>
        <a:p>
          <a:r>
            <a:rPr lang="en-US" sz="1200" dirty="0">
              <a:latin typeface="+mn-lt"/>
              <a:cs typeface="Arial" panose="020B0604020202020204" pitchFamily="34" charset="0"/>
            </a:rPr>
            <a:t>Infrastructure</a:t>
          </a:r>
        </a:p>
      </dgm:t>
    </dgm:pt>
    <dgm:pt modelId="{FA91499C-8CB4-C148-B1F4-B0FFA5D622AA}" type="parTrans" cxnId="{766BFC40-B38F-5446-97B4-28442542DA82}">
      <dgm:prSet/>
      <dgm:spPr/>
      <dgm:t>
        <a:bodyPr/>
        <a:lstStyle/>
        <a:p>
          <a:endParaRPr lang="en-US"/>
        </a:p>
      </dgm:t>
    </dgm:pt>
    <dgm:pt modelId="{04B00822-6D54-344B-A5BA-E8BC7B3D48CE}" type="sibTrans" cxnId="{766BFC40-B38F-5446-97B4-28442542DA82}">
      <dgm:prSet/>
      <dgm:spPr/>
      <dgm:t>
        <a:bodyPr/>
        <a:lstStyle/>
        <a:p>
          <a:endParaRPr lang="en-US"/>
        </a:p>
      </dgm:t>
    </dgm:pt>
    <dgm:pt modelId="{23DAB64B-80AA-ED45-9099-6724B330F2D5}">
      <dgm:prSet phldrT="[Text]" custT="1"/>
      <dgm:spPr/>
      <dgm:t>
        <a:bodyPr/>
        <a:lstStyle/>
        <a:p>
          <a:r>
            <a:rPr lang="en-US" sz="1200">
              <a:latin typeface="+mn-lt"/>
              <a:cs typeface="Arial" panose="020B0604020202020204" pitchFamily="34" charset="0"/>
            </a:rPr>
            <a:t>Functionality</a:t>
          </a:r>
        </a:p>
      </dgm:t>
    </dgm:pt>
    <dgm:pt modelId="{924CC417-CB6D-204F-8A4B-0FAC2B9A9B68}" type="parTrans" cxnId="{2EE9BC00-5CE1-3B4A-8E65-2552EA531239}">
      <dgm:prSet/>
      <dgm:spPr/>
      <dgm:t>
        <a:bodyPr/>
        <a:lstStyle/>
        <a:p>
          <a:endParaRPr lang="en-US"/>
        </a:p>
      </dgm:t>
    </dgm:pt>
    <dgm:pt modelId="{BA31E2DB-2255-644B-B103-781ED523D5CD}" type="sibTrans" cxnId="{2EE9BC00-5CE1-3B4A-8E65-2552EA531239}">
      <dgm:prSet/>
      <dgm:spPr/>
      <dgm:t>
        <a:bodyPr/>
        <a:lstStyle/>
        <a:p>
          <a:endParaRPr lang="en-US"/>
        </a:p>
      </dgm:t>
    </dgm:pt>
    <dgm:pt modelId="{BC0488BB-3ADC-E84A-B9A4-6660F59F0BD4}">
      <dgm:prSet phldrT="[Text]" custT="1"/>
      <dgm:spPr/>
      <dgm:t>
        <a:bodyPr/>
        <a:lstStyle/>
        <a:p>
          <a:r>
            <a:rPr lang="en-US" sz="1200">
              <a:latin typeface="+mn-lt"/>
              <a:cs typeface="Arial" panose="020B0604020202020204" pitchFamily="34" charset="0"/>
            </a:rPr>
            <a:t>Governance</a:t>
          </a:r>
        </a:p>
      </dgm:t>
    </dgm:pt>
    <dgm:pt modelId="{FD12EA6C-E83A-074A-BD1B-9D98C1193E0C}" type="parTrans" cxnId="{E70D736E-52A0-7B44-B35D-2BF6B5135994}">
      <dgm:prSet/>
      <dgm:spPr/>
      <dgm:t>
        <a:bodyPr/>
        <a:lstStyle/>
        <a:p>
          <a:endParaRPr lang="en-US"/>
        </a:p>
      </dgm:t>
    </dgm:pt>
    <dgm:pt modelId="{EC48C66E-4ACD-6A4D-9AE1-D32AD64DEF4A}" type="sibTrans" cxnId="{E70D736E-52A0-7B44-B35D-2BF6B5135994}">
      <dgm:prSet/>
      <dgm:spPr/>
      <dgm:t>
        <a:bodyPr/>
        <a:lstStyle/>
        <a:p>
          <a:endParaRPr lang="en-US"/>
        </a:p>
      </dgm:t>
    </dgm:pt>
    <dgm:pt modelId="{8D53BCF9-50C8-B842-B09E-B023A38BF6B5}">
      <dgm:prSet phldrT="[Text]" custT="1"/>
      <dgm:spPr/>
      <dgm:t>
        <a:bodyPr/>
        <a:lstStyle/>
        <a:p>
          <a:r>
            <a:rPr lang="en-US" sz="1200">
              <a:latin typeface="+mn-lt"/>
              <a:cs typeface="Arial" panose="020B0604020202020204" pitchFamily="34" charset="0"/>
            </a:rPr>
            <a:t> Understand network contingencies while concentrating on the maintenance and network systems</a:t>
          </a:r>
        </a:p>
      </dgm:t>
    </dgm:pt>
    <dgm:pt modelId="{09923F4A-5613-7842-BB04-E628CEEDA781}" type="parTrans" cxnId="{B8BE6A37-1A1F-604B-90A8-6BAAB81BFB9C}">
      <dgm:prSet/>
      <dgm:spPr/>
      <dgm:t>
        <a:bodyPr/>
        <a:lstStyle/>
        <a:p>
          <a:endParaRPr lang="en-US"/>
        </a:p>
      </dgm:t>
    </dgm:pt>
    <dgm:pt modelId="{8FBA5D40-B519-854B-9933-F1F2A7D6D030}" type="sibTrans" cxnId="{B8BE6A37-1A1F-604B-90A8-6BAAB81BFB9C}">
      <dgm:prSet/>
      <dgm:spPr/>
      <dgm:t>
        <a:bodyPr/>
        <a:lstStyle/>
        <a:p>
          <a:endParaRPr lang="en-US"/>
        </a:p>
      </dgm:t>
    </dgm:pt>
    <dgm:pt modelId="{700B077F-9C15-0E4A-B2AD-65345FA140C3}">
      <dgm:prSet phldrT="[Text]" custT="1"/>
      <dgm:spPr/>
      <dgm:t>
        <a:bodyPr/>
        <a:lstStyle/>
        <a:p>
          <a:r>
            <a:rPr lang="en-US" sz="1200">
              <a:latin typeface="+mn-lt"/>
              <a:cs typeface="Arial" panose="020B0604020202020204" pitchFamily="34" charset="0"/>
            </a:rPr>
            <a:t>Application Dev. </a:t>
          </a:r>
        </a:p>
      </dgm:t>
    </dgm:pt>
    <dgm:pt modelId="{1842E3BD-C654-744C-95A4-9130B72AFB26}" type="parTrans" cxnId="{5BA31059-979B-D44E-B864-D38C8FE47D2D}">
      <dgm:prSet/>
      <dgm:spPr/>
      <dgm:t>
        <a:bodyPr/>
        <a:lstStyle/>
        <a:p>
          <a:endParaRPr lang="en-US"/>
        </a:p>
      </dgm:t>
    </dgm:pt>
    <dgm:pt modelId="{06A991FB-5147-BD46-82E7-0B8F3F0F52F4}" type="sibTrans" cxnId="{5BA31059-979B-D44E-B864-D38C8FE47D2D}">
      <dgm:prSet/>
      <dgm:spPr/>
      <dgm:t>
        <a:bodyPr/>
        <a:lstStyle/>
        <a:p>
          <a:endParaRPr lang="en-US"/>
        </a:p>
      </dgm:t>
    </dgm:pt>
    <dgm:pt modelId="{034104D9-A44D-CB48-97A1-536099832DE6}">
      <dgm:prSet phldrT="[Text]" custT="1"/>
      <dgm:spPr/>
      <dgm:t>
        <a:bodyPr/>
        <a:lstStyle/>
        <a:p>
          <a:endParaRPr lang="en-US" sz="1200">
            <a:latin typeface="+mn-lt"/>
            <a:cs typeface="Arial" panose="020B0604020202020204" pitchFamily="34" charset="0"/>
          </a:endParaRPr>
        </a:p>
      </dgm:t>
    </dgm:pt>
    <dgm:pt modelId="{0BE606AB-51DB-7E44-AC10-A16C0AAA74BE}" type="parTrans" cxnId="{8216C6C9-3DCF-534A-9F7E-725741E969BD}">
      <dgm:prSet/>
      <dgm:spPr/>
      <dgm:t>
        <a:bodyPr/>
        <a:lstStyle/>
        <a:p>
          <a:endParaRPr lang="en-US"/>
        </a:p>
      </dgm:t>
    </dgm:pt>
    <dgm:pt modelId="{AC0CA310-925D-AD41-8F66-58FF13198B89}" type="sibTrans" cxnId="{8216C6C9-3DCF-534A-9F7E-725741E969BD}">
      <dgm:prSet/>
      <dgm:spPr/>
      <dgm:t>
        <a:bodyPr/>
        <a:lstStyle/>
        <a:p>
          <a:endParaRPr lang="en-US"/>
        </a:p>
      </dgm:t>
    </dgm:pt>
    <dgm:pt modelId="{A21FD935-FEB5-0B4B-A948-A910C92E0681}">
      <dgm:prSet phldrT="[Text]" custT="1"/>
      <dgm:spPr/>
      <dgm:t>
        <a:bodyPr/>
        <a:lstStyle/>
        <a:p>
          <a:endParaRPr lang="en-US" sz="1200">
            <a:latin typeface="+mn-lt"/>
            <a:cs typeface="Arial" panose="020B0604020202020204" pitchFamily="34" charset="0"/>
          </a:endParaRPr>
        </a:p>
      </dgm:t>
    </dgm:pt>
    <dgm:pt modelId="{1B81732E-2159-BE45-85C1-9C70CE17BDA0}" type="parTrans" cxnId="{495F6DC0-B35F-B948-9895-84E5678E99A9}">
      <dgm:prSet/>
      <dgm:spPr/>
      <dgm:t>
        <a:bodyPr/>
        <a:lstStyle/>
        <a:p>
          <a:endParaRPr lang="en-US"/>
        </a:p>
      </dgm:t>
    </dgm:pt>
    <dgm:pt modelId="{AD49F078-6591-D84F-858B-C820327AD6D2}" type="sibTrans" cxnId="{495F6DC0-B35F-B948-9895-84E5678E99A9}">
      <dgm:prSet/>
      <dgm:spPr/>
      <dgm:t>
        <a:bodyPr/>
        <a:lstStyle/>
        <a:p>
          <a:endParaRPr lang="en-US"/>
        </a:p>
      </dgm:t>
    </dgm:pt>
    <dgm:pt modelId="{D414FB43-6175-FD44-AA1B-E624CF6387B2}">
      <dgm:prSet phldrT="[Text]" custT="1"/>
      <dgm:spPr/>
      <dgm:t>
        <a:bodyPr/>
        <a:lstStyle/>
        <a:p>
          <a:endParaRPr lang="en-US" sz="1200">
            <a:latin typeface="+mn-lt"/>
            <a:cs typeface="Arial" panose="020B0604020202020204" pitchFamily="34" charset="0"/>
          </a:endParaRPr>
        </a:p>
      </dgm:t>
    </dgm:pt>
    <dgm:pt modelId="{2368D1E8-FE26-CB4F-A1B1-CF9FEB5A0AB4}" type="parTrans" cxnId="{D633ACBA-7D87-8C45-89EE-5D481941A304}">
      <dgm:prSet/>
      <dgm:spPr/>
      <dgm:t>
        <a:bodyPr/>
        <a:lstStyle/>
        <a:p>
          <a:endParaRPr lang="en-US"/>
        </a:p>
      </dgm:t>
    </dgm:pt>
    <dgm:pt modelId="{07016697-22FA-7D44-BFBD-A05283DAF311}" type="sibTrans" cxnId="{D633ACBA-7D87-8C45-89EE-5D481941A304}">
      <dgm:prSet/>
      <dgm:spPr/>
      <dgm:t>
        <a:bodyPr/>
        <a:lstStyle/>
        <a:p>
          <a:endParaRPr lang="en-US"/>
        </a:p>
      </dgm:t>
    </dgm:pt>
    <dgm:pt modelId="{4EF95B02-2452-4EAF-BCF0-683E2F007D73}">
      <dgm:prSet phldrT="[Text]" custT="1"/>
      <dgm:spPr/>
      <dgm:t>
        <a:bodyPr/>
        <a:lstStyle/>
        <a:p>
          <a:r>
            <a:rPr lang="en-US" sz="1200">
              <a:latin typeface="+mn-lt"/>
              <a:cs typeface="Arial" panose="020B0604020202020204" pitchFamily="34" charset="0"/>
            </a:rPr>
            <a:t>Adjust from transactional to a more consultative style while aligning on organization-wide goals </a:t>
          </a:r>
        </a:p>
      </dgm:t>
    </dgm:pt>
    <dgm:pt modelId="{F258C9EC-E9CF-4BE6-8909-9867DB248EF3}" type="sibTrans" cxnId="{01E798F8-0696-4BC1-B49C-DF126FC1A46D}">
      <dgm:prSet/>
      <dgm:spPr/>
      <dgm:t>
        <a:bodyPr/>
        <a:lstStyle/>
        <a:p>
          <a:endParaRPr lang="en-US">
            <a:latin typeface="Arial" panose="020B0604020202020204" pitchFamily="34" charset="0"/>
            <a:cs typeface="Arial" panose="020B0604020202020204" pitchFamily="34" charset="0"/>
          </a:endParaRPr>
        </a:p>
      </dgm:t>
    </dgm:pt>
    <dgm:pt modelId="{D2B46678-43E0-4EB9-8CEC-F3DC96B9510A}" type="parTrans" cxnId="{01E798F8-0696-4BC1-B49C-DF126FC1A46D}">
      <dgm:prSet/>
      <dgm:spPr/>
      <dgm:t>
        <a:bodyPr/>
        <a:lstStyle/>
        <a:p>
          <a:endParaRPr lang="en-US">
            <a:latin typeface="Arial" panose="020B0604020202020204" pitchFamily="34" charset="0"/>
            <a:cs typeface="Arial" panose="020B0604020202020204" pitchFamily="34" charset="0"/>
          </a:endParaRPr>
        </a:p>
      </dgm:t>
    </dgm:pt>
    <dgm:pt modelId="{D73E90CC-2C6E-4E91-809F-47CEBAAE718C}">
      <dgm:prSet phldrT="[Text]" custT="1"/>
      <dgm:spPr/>
      <dgm:t>
        <a:bodyPr/>
        <a:lstStyle/>
        <a:p>
          <a:r>
            <a:rPr lang="en-US" sz="1200">
              <a:latin typeface="+mn-lt"/>
              <a:cs typeface="Arial" panose="020B0604020202020204" pitchFamily="34" charset="0"/>
            </a:rPr>
            <a:t>Training, development to read and act upon customer data and streamline the sales process</a:t>
          </a:r>
        </a:p>
      </dgm:t>
    </dgm:pt>
    <dgm:pt modelId="{DD254D42-899C-449E-A035-210FCE6A6A41}" type="sibTrans" cxnId="{853CEDA5-9838-4A35-8ACE-3168D41D326B}">
      <dgm:prSet/>
      <dgm:spPr/>
      <dgm:t>
        <a:bodyPr/>
        <a:lstStyle/>
        <a:p>
          <a:endParaRPr lang="en-US">
            <a:latin typeface="Arial" panose="020B0604020202020204" pitchFamily="34" charset="0"/>
            <a:cs typeface="Arial" panose="020B0604020202020204" pitchFamily="34" charset="0"/>
          </a:endParaRPr>
        </a:p>
      </dgm:t>
    </dgm:pt>
    <dgm:pt modelId="{32C7E3E8-CA26-4D84-8D5B-3A60ABEA195B}" type="parTrans" cxnId="{853CEDA5-9838-4A35-8ACE-3168D41D326B}">
      <dgm:prSet/>
      <dgm:spPr/>
      <dgm:t>
        <a:bodyPr/>
        <a:lstStyle/>
        <a:p>
          <a:endParaRPr lang="en-US">
            <a:latin typeface="Arial" panose="020B0604020202020204" pitchFamily="34" charset="0"/>
            <a:cs typeface="Arial" panose="020B0604020202020204" pitchFamily="34" charset="0"/>
          </a:endParaRPr>
        </a:p>
      </dgm:t>
    </dgm:pt>
    <dgm:pt modelId="{5CF8B9D6-03CE-4280-B3D3-90474C4479DA}">
      <dgm:prSet phldrT="[Text]" custT="1"/>
      <dgm:spPr/>
      <dgm:t>
        <a:bodyPr/>
        <a:lstStyle/>
        <a:p>
          <a:r>
            <a:rPr lang="en-US" sz="1200">
              <a:latin typeface="+mn-lt"/>
              <a:cs typeface="Arial" panose="020B0604020202020204" pitchFamily="34" charset="0"/>
            </a:rPr>
            <a:t>Foster transparency by using existing data to help sales conversations </a:t>
          </a:r>
        </a:p>
      </dgm:t>
    </dgm:pt>
    <dgm:pt modelId="{B5D76562-243D-48E8-8C3F-B9C0AD11DC6A}" type="sibTrans" cxnId="{EBE36E0A-9597-497C-840C-587FD0F5E7EB}">
      <dgm:prSet/>
      <dgm:spPr/>
      <dgm:t>
        <a:bodyPr/>
        <a:lstStyle/>
        <a:p>
          <a:endParaRPr lang="en-US">
            <a:latin typeface="Arial" panose="020B0604020202020204" pitchFamily="34" charset="0"/>
            <a:cs typeface="Arial" panose="020B0604020202020204" pitchFamily="34" charset="0"/>
          </a:endParaRPr>
        </a:p>
      </dgm:t>
    </dgm:pt>
    <dgm:pt modelId="{C099C0E3-B2A0-4505-9F2D-41B4FD9BE4BB}" type="parTrans" cxnId="{EBE36E0A-9597-497C-840C-587FD0F5E7EB}">
      <dgm:prSet/>
      <dgm:spPr/>
      <dgm:t>
        <a:bodyPr/>
        <a:lstStyle/>
        <a:p>
          <a:endParaRPr lang="en-US">
            <a:latin typeface="Arial" panose="020B0604020202020204" pitchFamily="34" charset="0"/>
            <a:cs typeface="Arial" panose="020B0604020202020204" pitchFamily="34" charset="0"/>
          </a:endParaRPr>
        </a:p>
      </dgm:t>
    </dgm:pt>
    <dgm:pt modelId="{242A236A-C2A7-CD46-B21F-BD2F55EE1DD9}">
      <dgm:prSet phldrT="[Text]" custT="1"/>
      <dgm:spPr/>
      <dgm:t>
        <a:bodyPr/>
        <a:lstStyle/>
        <a:p>
          <a:endParaRPr lang="en-US" sz="1200">
            <a:latin typeface="+mn-lt"/>
            <a:cs typeface="Arial" panose="020B0604020202020204" pitchFamily="34" charset="0"/>
          </a:endParaRPr>
        </a:p>
      </dgm:t>
    </dgm:pt>
    <dgm:pt modelId="{F676C388-CCF0-074B-84FC-73E708B61F34}" type="parTrans" cxnId="{E3DB0CA5-3DCD-BF4E-9F13-6E221C9213AD}">
      <dgm:prSet/>
      <dgm:spPr/>
      <dgm:t>
        <a:bodyPr/>
        <a:lstStyle/>
        <a:p>
          <a:endParaRPr lang="en-US"/>
        </a:p>
      </dgm:t>
    </dgm:pt>
    <dgm:pt modelId="{AA47C654-26D3-B34B-AC5F-0DE0189A1A34}" type="sibTrans" cxnId="{E3DB0CA5-3DCD-BF4E-9F13-6E221C9213AD}">
      <dgm:prSet/>
      <dgm:spPr/>
      <dgm:t>
        <a:bodyPr/>
        <a:lstStyle/>
        <a:p>
          <a:endParaRPr lang="en-US"/>
        </a:p>
      </dgm:t>
    </dgm:pt>
    <dgm:pt modelId="{C65DB048-9B65-CB49-B213-FF592D63D217}">
      <dgm:prSet phldrT="[Text]" custT="1"/>
      <dgm:spPr/>
      <dgm:t>
        <a:bodyPr/>
        <a:lstStyle/>
        <a:p>
          <a:endParaRPr lang="en-US" sz="1200">
            <a:latin typeface="+mn-lt"/>
            <a:cs typeface="Arial" panose="020B0604020202020204" pitchFamily="34" charset="0"/>
          </a:endParaRPr>
        </a:p>
      </dgm:t>
    </dgm:pt>
    <dgm:pt modelId="{8C7E690A-337E-1347-B3A2-C62233EBE6CA}" type="parTrans" cxnId="{5FBC7766-9767-254E-84B1-2F2B71ADE144}">
      <dgm:prSet/>
      <dgm:spPr/>
      <dgm:t>
        <a:bodyPr/>
        <a:lstStyle/>
        <a:p>
          <a:endParaRPr lang="en-US"/>
        </a:p>
      </dgm:t>
    </dgm:pt>
    <dgm:pt modelId="{F34D9B16-9908-DF4B-AD69-144A81F293D5}" type="sibTrans" cxnId="{5FBC7766-9767-254E-84B1-2F2B71ADE144}">
      <dgm:prSet/>
      <dgm:spPr/>
      <dgm:t>
        <a:bodyPr/>
        <a:lstStyle/>
        <a:p>
          <a:endParaRPr lang="en-US"/>
        </a:p>
      </dgm:t>
    </dgm:pt>
    <dgm:pt modelId="{7646451C-5478-6A47-8FE0-DB33AD195BF8}">
      <dgm:prSet phldrT="[Text]" custT="1"/>
      <dgm:spPr/>
      <dgm:t>
        <a:bodyPr/>
        <a:lstStyle/>
        <a:p>
          <a:endParaRPr lang="en-US" sz="1200">
            <a:latin typeface="+mn-lt"/>
            <a:cs typeface="Arial" panose="020B0604020202020204" pitchFamily="34" charset="0"/>
          </a:endParaRPr>
        </a:p>
      </dgm:t>
    </dgm:pt>
    <dgm:pt modelId="{1A23D037-7467-8E44-968F-B762798A9B5E}" type="parTrans" cxnId="{135D6ED7-31E1-A046-B3FB-929FB07C44E5}">
      <dgm:prSet/>
      <dgm:spPr/>
      <dgm:t>
        <a:bodyPr/>
        <a:lstStyle/>
        <a:p>
          <a:endParaRPr lang="en-US"/>
        </a:p>
      </dgm:t>
    </dgm:pt>
    <dgm:pt modelId="{738EF156-4E1F-0A4C-8DF7-5C1DF245404B}" type="sibTrans" cxnId="{135D6ED7-31E1-A046-B3FB-929FB07C44E5}">
      <dgm:prSet/>
      <dgm:spPr/>
      <dgm:t>
        <a:bodyPr/>
        <a:lstStyle/>
        <a:p>
          <a:endParaRPr lang="en-US"/>
        </a:p>
      </dgm:t>
    </dgm:pt>
    <dgm:pt modelId="{EA134D2A-E9CE-4C44-A22A-AF036414A5B0}">
      <dgm:prSet phldrT="[Text]" custT="1"/>
      <dgm:spPr/>
      <dgm:t>
        <a:bodyPr/>
        <a:lstStyle/>
        <a:p>
          <a:r>
            <a:rPr lang="en-US" sz="1200">
              <a:latin typeface="+mn-lt"/>
              <a:cs typeface="Arial" panose="020B0604020202020204" pitchFamily="34" charset="0"/>
            </a:rPr>
            <a:t>Need to identify and use the right tools to automate the sale process </a:t>
          </a:r>
        </a:p>
      </dgm:t>
    </dgm:pt>
    <dgm:pt modelId="{0C8B02E4-9AA1-7F43-BBC5-DF05BC31FD0F}" type="parTrans" cxnId="{041F4FCF-B996-5347-B787-493FE95D4DF0}">
      <dgm:prSet/>
      <dgm:spPr/>
      <dgm:t>
        <a:bodyPr/>
        <a:lstStyle/>
        <a:p>
          <a:endParaRPr lang="en-US"/>
        </a:p>
      </dgm:t>
    </dgm:pt>
    <dgm:pt modelId="{D7256E5A-5133-2644-8059-4708BD8CB8D3}" type="sibTrans" cxnId="{041F4FCF-B996-5347-B787-493FE95D4DF0}">
      <dgm:prSet/>
      <dgm:spPr/>
      <dgm:t>
        <a:bodyPr/>
        <a:lstStyle/>
        <a:p>
          <a:endParaRPr lang="en-US"/>
        </a:p>
      </dgm:t>
    </dgm:pt>
    <dgm:pt modelId="{13F6E93C-BF80-D441-A855-13B1B44DC4B2}">
      <dgm:prSet phldrT="[Text]" custT="1"/>
      <dgm:spPr/>
      <dgm:t>
        <a:bodyPr/>
        <a:lstStyle/>
        <a:p>
          <a:endParaRPr lang="en-US" sz="1200">
            <a:latin typeface="+mn-lt"/>
            <a:cs typeface="Arial" panose="020B0604020202020204" pitchFamily="34" charset="0"/>
          </a:endParaRPr>
        </a:p>
      </dgm:t>
    </dgm:pt>
    <dgm:pt modelId="{F2D5366D-9B91-154C-A980-B0379D444260}" type="parTrans" cxnId="{E1A83AFC-1BA9-AD40-B44C-757AB7C6AD24}">
      <dgm:prSet/>
      <dgm:spPr/>
      <dgm:t>
        <a:bodyPr/>
        <a:lstStyle/>
        <a:p>
          <a:endParaRPr lang="en-US"/>
        </a:p>
      </dgm:t>
    </dgm:pt>
    <dgm:pt modelId="{3FCA56FF-E089-A14F-AD19-6D469FB37213}" type="sibTrans" cxnId="{E1A83AFC-1BA9-AD40-B44C-757AB7C6AD24}">
      <dgm:prSet/>
      <dgm:spPr/>
      <dgm:t>
        <a:bodyPr/>
        <a:lstStyle/>
        <a:p>
          <a:endParaRPr lang="en-US"/>
        </a:p>
      </dgm:t>
    </dgm:pt>
    <dgm:pt modelId="{AAA3D225-B3AD-BE40-9387-3BAB0645C4ED}">
      <dgm:prSet phldrT="[Text]" custT="1"/>
      <dgm:spPr/>
      <dgm:t>
        <a:bodyPr/>
        <a:lstStyle/>
        <a:p>
          <a:endParaRPr lang="en-US" sz="1200">
            <a:latin typeface="+mn-lt"/>
            <a:cs typeface="Arial" panose="020B0604020202020204" pitchFamily="34" charset="0"/>
          </a:endParaRPr>
        </a:p>
      </dgm:t>
    </dgm:pt>
    <dgm:pt modelId="{AA8778DD-DE4B-8C4D-80CF-2E1AB860831B}" type="parTrans" cxnId="{8C6B7ACD-AF08-0948-8349-529CCC57C28C}">
      <dgm:prSet/>
      <dgm:spPr/>
      <dgm:t>
        <a:bodyPr/>
        <a:lstStyle/>
        <a:p>
          <a:endParaRPr lang="en-US"/>
        </a:p>
      </dgm:t>
    </dgm:pt>
    <dgm:pt modelId="{A6E7A74F-761A-A34E-8A7B-7677BE1384A7}" type="sibTrans" cxnId="{8C6B7ACD-AF08-0948-8349-529CCC57C28C}">
      <dgm:prSet/>
      <dgm:spPr/>
      <dgm:t>
        <a:bodyPr/>
        <a:lstStyle/>
        <a:p>
          <a:endParaRPr lang="en-US"/>
        </a:p>
      </dgm:t>
    </dgm:pt>
    <dgm:pt modelId="{F51B50BD-EF50-6443-8FE2-E68EFD044CE6}">
      <dgm:prSet phldrT="[Text]" custT="1"/>
      <dgm:spPr/>
      <dgm:t>
        <a:bodyPr/>
        <a:lstStyle/>
        <a:p>
          <a:endParaRPr lang="en-US" sz="1200">
            <a:latin typeface="+mn-lt"/>
            <a:cs typeface="Arial" panose="020B0604020202020204" pitchFamily="34" charset="0"/>
          </a:endParaRPr>
        </a:p>
      </dgm:t>
    </dgm:pt>
    <dgm:pt modelId="{65545008-15E8-A54C-85A7-05F0DCB1C66D}" type="parTrans" cxnId="{005C9B33-C6CD-9A40-8C9E-EE73F3BA24A8}">
      <dgm:prSet/>
      <dgm:spPr/>
      <dgm:t>
        <a:bodyPr/>
        <a:lstStyle/>
        <a:p>
          <a:endParaRPr lang="en-US"/>
        </a:p>
      </dgm:t>
    </dgm:pt>
    <dgm:pt modelId="{7496120A-26CC-9A48-BB0D-82F176733B83}" type="sibTrans" cxnId="{005C9B33-C6CD-9A40-8C9E-EE73F3BA24A8}">
      <dgm:prSet/>
      <dgm:spPr/>
      <dgm:t>
        <a:bodyPr/>
        <a:lstStyle/>
        <a:p>
          <a:endParaRPr lang="en-US"/>
        </a:p>
      </dgm:t>
    </dgm:pt>
    <dgm:pt modelId="{77E97BA0-5A74-0F48-96F6-D45C3E933E66}">
      <dgm:prSet phldrT="[Text]" custT="1"/>
      <dgm:spPr/>
      <dgm:t>
        <a:bodyPr/>
        <a:lstStyle/>
        <a:p>
          <a:r>
            <a:rPr lang="en-US" sz="1200" dirty="0">
              <a:latin typeface="+mn-lt"/>
              <a:cs typeface="Arial" panose="020B0604020202020204" pitchFamily="34" charset="0"/>
            </a:rPr>
            <a:t>High demand  for historical data, behavioral data, and 360 view of the customer </a:t>
          </a:r>
        </a:p>
      </dgm:t>
    </dgm:pt>
    <dgm:pt modelId="{D23DE66F-F12B-0041-861F-26D9878F08D0}" type="parTrans" cxnId="{98894B56-B4D5-F946-AF51-BCBBFA81CD04}">
      <dgm:prSet/>
      <dgm:spPr/>
      <dgm:t>
        <a:bodyPr/>
        <a:lstStyle/>
        <a:p>
          <a:endParaRPr lang="en-US"/>
        </a:p>
      </dgm:t>
    </dgm:pt>
    <dgm:pt modelId="{12FD46D2-63D5-1641-9728-27017964A9B8}" type="sibTrans" cxnId="{98894B56-B4D5-F946-AF51-BCBBFA81CD04}">
      <dgm:prSet/>
      <dgm:spPr/>
      <dgm:t>
        <a:bodyPr/>
        <a:lstStyle/>
        <a:p>
          <a:endParaRPr lang="en-US"/>
        </a:p>
      </dgm:t>
    </dgm:pt>
    <dgm:pt modelId="{2EB11E76-A77A-1F4E-84B1-FEB8C2E198EB}">
      <dgm:prSet phldrT="[Text]" custT="1"/>
      <dgm:spPr/>
      <dgm:t>
        <a:bodyPr/>
        <a:lstStyle/>
        <a:p>
          <a:endParaRPr lang="en-US" sz="1200">
            <a:latin typeface="+mn-lt"/>
            <a:cs typeface="Arial" panose="020B0604020202020204" pitchFamily="34" charset="0"/>
          </a:endParaRPr>
        </a:p>
      </dgm:t>
    </dgm:pt>
    <dgm:pt modelId="{838C9839-C05E-B54D-8E9C-C182F0CEB8B5}" type="parTrans" cxnId="{F8347ABE-0C05-054D-B91C-D10A5A8BE404}">
      <dgm:prSet/>
      <dgm:spPr/>
      <dgm:t>
        <a:bodyPr/>
        <a:lstStyle/>
        <a:p>
          <a:endParaRPr lang="en-US"/>
        </a:p>
      </dgm:t>
    </dgm:pt>
    <dgm:pt modelId="{E4CFA5D5-69E3-FE4C-BE26-98F7B1B5E302}" type="sibTrans" cxnId="{F8347ABE-0C05-054D-B91C-D10A5A8BE404}">
      <dgm:prSet/>
      <dgm:spPr/>
      <dgm:t>
        <a:bodyPr/>
        <a:lstStyle/>
        <a:p>
          <a:endParaRPr lang="en-US"/>
        </a:p>
      </dgm:t>
    </dgm:pt>
    <dgm:pt modelId="{1DAAD3AD-FBA8-FE40-B4AC-F37B256DAEE0}">
      <dgm:prSet phldrT="[Text]" custT="1"/>
      <dgm:spPr/>
      <dgm:t>
        <a:bodyPr/>
        <a:lstStyle/>
        <a:p>
          <a:endParaRPr lang="en-US" sz="1200">
            <a:latin typeface="+mn-lt"/>
            <a:cs typeface="Arial" panose="020B0604020202020204" pitchFamily="34" charset="0"/>
          </a:endParaRPr>
        </a:p>
      </dgm:t>
    </dgm:pt>
    <dgm:pt modelId="{DE73A960-1637-3143-ACA6-C362CCB36E49}" type="parTrans" cxnId="{09710D39-B47A-3C49-B95F-ACE90D8E51EA}">
      <dgm:prSet/>
      <dgm:spPr/>
      <dgm:t>
        <a:bodyPr/>
        <a:lstStyle/>
        <a:p>
          <a:endParaRPr lang="en-US"/>
        </a:p>
      </dgm:t>
    </dgm:pt>
    <dgm:pt modelId="{CC329D15-A2B9-E342-9429-C92DC2909174}" type="sibTrans" cxnId="{09710D39-B47A-3C49-B95F-ACE90D8E51EA}">
      <dgm:prSet/>
      <dgm:spPr/>
      <dgm:t>
        <a:bodyPr/>
        <a:lstStyle/>
        <a:p>
          <a:endParaRPr lang="en-US"/>
        </a:p>
      </dgm:t>
    </dgm:pt>
    <dgm:pt modelId="{554464BC-12EE-EB4D-AFD1-4FDDF9001B2A}">
      <dgm:prSet phldrT="[Text]" custT="1"/>
      <dgm:spPr/>
      <dgm:t>
        <a:bodyPr/>
        <a:lstStyle/>
        <a:p>
          <a:endParaRPr lang="en-US" sz="1200" dirty="0">
            <a:latin typeface="+mn-lt"/>
            <a:cs typeface="Arial" panose="020B0604020202020204" pitchFamily="34" charset="0"/>
          </a:endParaRPr>
        </a:p>
      </dgm:t>
    </dgm:pt>
    <dgm:pt modelId="{CB7865C0-7E0D-F141-9632-5784110863BE}" type="parTrans" cxnId="{438B8D44-A1C4-D343-B25A-A0D6716828B1}">
      <dgm:prSet/>
      <dgm:spPr/>
      <dgm:t>
        <a:bodyPr/>
        <a:lstStyle/>
        <a:p>
          <a:endParaRPr lang="en-US"/>
        </a:p>
      </dgm:t>
    </dgm:pt>
    <dgm:pt modelId="{F09AD7C7-7C9D-D342-9ED2-B6182EEA4027}" type="sibTrans" cxnId="{438B8D44-A1C4-D343-B25A-A0D6716828B1}">
      <dgm:prSet/>
      <dgm:spPr/>
      <dgm:t>
        <a:bodyPr/>
        <a:lstStyle/>
        <a:p>
          <a:endParaRPr lang="en-US"/>
        </a:p>
      </dgm:t>
    </dgm:pt>
    <dgm:pt modelId="{E6C6B966-1E57-C448-824F-56D2F2928CE0}">
      <dgm:prSet phldrT="[Text]" custT="1"/>
      <dgm:spPr/>
      <dgm:t>
        <a:bodyPr/>
        <a:lstStyle/>
        <a:p>
          <a:r>
            <a:rPr lang="en-US" sz="1200" dirty="0">
              <a:latin typeface="+mn-lt"/>
              <a:cs typeface="Arial" panose="020B0604020202020204" pitchFamily="34" charset="0"/>
            </a:rPr>
            <a:t>Enable org. with accurate, reliable and actionable  data </a:t>
          </a:r>
        </a:p>
      </dgm:t>
    </dgm:pt>
    <dgm:pt modelId="{819C90A3-DBC5-6F41-8F29-239C85B2F16B}" type="parTrans" cxnId="{A0A5CBCB-67D6-AB40-9EA4-0310A74A8741}">
      <dgm:prSet/>
      <dgm:spPr/>
      <dgm:t>
        <a:bodyPr/>
        <a:lstStyle/>
        <a:p>
          <a:endParaRPr lang="en-US"/>
        </a:p>
      </dgm:t>
    </dgm:pt>
    <dgm:pt modelId="{13FB33CE-6FE9-064F-A2AF-E0550B49C4D7}" type="sibTrans" cxnId="{A0A5CBCB-67D6-AB40-9EA4-0310A74A8741}">
      <dgm:prSet/>
      <dgm:spPr/>
      <dgm:t>
        <a:bodyPr/>
        <a:lstStyle/>
        <a:p>
          <a:endParaRPr lang="en-US"/>
        </a:p>
      </dgm:t>
    </dgm:pt>
    <dgm:pt modelId="{5104CF6C-B0EF-DA44-84A7-F3D957772B5D}">
      <dgm:prSet phldrT="[Text]" custT="1"/>
      <dgm:spPr/>
      <dgm:t>
        <a:bodyPr/>
        <a:lstStyle/>
        <a:p>
          <a:r>
            <a:rPr lang="en-US" sz="1200" dirty="0">
              <a:latin typeface="+mn-lt"/>
              <a:cs typeface="Arial" panose="020B0604020202020204" pitchFamily="34" charset="0"/>
            </a:rPr>
            <a:t>Focus on one data centralize system that supports the whole organization with high quality, consistency and business intelligence </a:t>
          </a:r>
        </a:p>
      </dgm:t>
    </dgm:pt>
    <dgm:pt modelId="{18B8837E-416A-5749-A479-23CAFADF3F34}" type="parTrans" cxnId="{6101B2D8-CE47-7749-87F0-58297A8D583C}">
      <dgm:prSet/>
      <dgm:spPr/>
      <dgm:t>
        <a:bodyPr/>
        <a:lstStyle/>
        <a:p>
          <a:endParaRPr lang="en-US"/>
        </a:p>
      </dgm:t>
    </dgm:pt>
    <dgm:pt modelId="{E0B4A327-FE53-F740-BCCC-BE31FF490688}" type="sibTrans" cxnId="{6101B2D8-CE47-7749-87F0-58297A8D583C}">
      <dgm:prSet/>
      <dgm:spPr/>
      <dgm:t>
        <a:bodyPr/>
        <a:lstStyle/>
        <a:p>
          <a:endParaRPr lang="en-US"/>
        </a:p>
      </dgm:t>
    </dgm:pt>
    <dgm:pt modelId="{7F8AB75A-2CE0-2946-A1F7-76500AF3BF83}">
      <dgm:prSet phldrT="[Text]" custT="1"/>
      <dgm:spPr/>
      <dgm:t>
        <a:bodyPr/>
        <a:lstStyle/>
        <a:p>
          <a:endParaRPr lang="en-US" sz="1200">
            <a:latin typeface="+mn-lt"/>
            <a:cs typeface="Arial" panose="020B0604020202020204" pitchFamily="34" charset="0"/>
          </a:endParaRPr>
        </a:p>
      </dgm:t>
    </dgm:pt>
    <dgm:pt modelId="{2CCB52E4-3822-CA42-9C68-842D1A4AC73E}" type="parTrans" cxnId="{6518A967-F3B5-7646-B82C-664AB22F5393}">
      <dgm:prSet/>
      <dgm:spPr/>
      <dgm:t>
        <a:bodyPr/>
        <a:lstStyle/>
        <a:p>
          <a:endParaRPr lang="en-US"/>
        </a:p>
      </dgm:t>
    </dgm:pt>
    <dgm:pt modelId="{9D6880CE-84DC-4F40-ADB9-8AF4C6F287CB}" type="sibTrans" cxnId="{6518A967-F3B5-7646-B82C-664AB22F5393}">
      <dgm:prSet/>
      <dgm:spPr/>
      <dgm:t>
        <a:bodyPr/>
        <a:lstStyle/>
        <a:p>
          <a:endParaRPr lang="en-US"/>
        </a:p>
      </dgm:t>
    </dgm:pt>
    <dgm:pt modelId="{C78FA0D6-0B92-7A47-935E-F7DBE8B27CAF}">
      <dgm:prSet phldrT="[Text]" custT="1"/>
      <dgm:spPr/>
      <dgm:t>
        <a:bodyPr/>
        <a:lstStyle/>
        <a:p>
          <a:endParaRPr lang="en-US" sz="1200" dirty="0">
            <a:latin typeface="+mn-lt"/>
            <a:cs typeface="Arial" panose="020B0604020202020204" pitchFamily="34" charset="0"/>
          </a:endParaRPr>
        </a:p>
      </dgm:t>
    </dgm:pt>
    <dgm:pt modelId="{6E9EEEE0-BB5F-334B-9497-C7FEB17A9A52}" type="parTrans" cxnId="{5AF02560-4929-BD48-AD26-4F2298C01B2E}">
      <dgm:prSet/>
      <dgm:spPr/>
      <dgm:t>
        <a:bodyPr/>
        <a:lstStyle/>
        <a:p>
          <a:endParaRPr lang="en-US"/>
        </a:p>
      </dgm:t>
    </dgm:pt>
    <dgm:pt modelId="{2514A407-B241-A945-9433-DCAEBEF609BD}" type="sibTrans" cxnId="{5AF02560-4929-BD48-AD26-4F2298C01B2E}">
      <dgm:prSet/>
      <dgm:spPr/>
      <dgm:t>
        <a:bodyPr/>
        <a:lstStyle/>
        <a:p>
          <a:endParaRPr lang="en-US"/>
        </a:p>
      </dgm:t>
    </dgm:pt>
    <dgm:pt modelId="{4C380B64-FD5C-D645-9270-E379F44F90E6}">
      <dgm:prSet phldrT="[Text]" custT="1"/>
      <dgm:spPr/>
      <dgm:t>
        <a:bodyPr/>
        <a:lstStyle/>
        <a:p>
          <a:r>
            <a:rPr lang="en-US" sz="1200" dirty="0">
              <a:latin typeface="+mn-lt"/>
              <a:cs typeface="Arial" panose="020B0604020202020204" pitchFamily="34" charset="0"/>
            </a:rPr>
            <a:t>Security </a:t>
          </a:r>
        </a:p>
      </dgm:t>
    </dgm:pt>
    <dgm:pt modelId="{4070CB37-9FB3-2C45-B9C7-4801B41D0D77}" type="parTrans" cxnId="{A7ED9408-1A02-F449-837E-FE253929A796}">
      <dgm:prSet/>
      <dgm:spPr/>
      <dgm:t>
        <a:bodyPr/>
        <a:lstStyle/>
        <a:p>
          <a:endParaRPr lang="en-US"/>
        </a:p>
      </dgm:t>
    </dgm:pt>
    <dgm:pt modelId="{E0749136-99AC-B046-84E6-72EB156A9482}" type="sibTrans" cxnId="{A7ED9408-1A02-F449-837E-FE253929A796}">
      <dgm:prSet/>
      <dgm:spPr/>
      <dgm:t>
        <a:bodyPr/>
        <a:lstStyle/>
        <a:p>
          <a:endParaRPr lang="en-US"/>
        </a:p>
      </dgm:t>
    </dgm:pt>
    <dgm:pt modelId="{0610CC58-4BA0-E149-AC0C-501169A5F478}">
      <dgm:prSet phldrT="[Text]" custT="1"/>
      <dgm:spPr/>
      <dgm:t>
        <a:bodyPr/>
        <a:lstStyle/>
        <a:p>
          <a:r>
            <a:rPr lang="en-US" sz="1200" dirty="0">
              <a:latin typeface="+mn-lt"/>
              <a:cs typeface="Arial" panose="020B0604020202020204" pitchFamily="34" charset="0"/>
            </a:rPr>
            <a:t>Security</a:t>
          </a:r>
        </a:p>
      </dgm:t>
    </dgm:pt>
    <dgm:pt modelId="{FF114706-216D-4B48-954C-28CF02CA6722}" type="parTrans" cxnId="{92E1B656-1D50-CA42-B6D3-65FFD48A7492}">
      <dgm:prSet/>
      <dgm:spPr/>
      <dgm:t>
        <a:bodyPr/>
        <a:lstStyle/>
        <a:p>
          <a:endParaRPr lang="en-US"/>
        </a:p>
      </dgm:t>
    </dgm:pt>
    <dgm:pt modelId="{00E8FD48-509B-A44C-8DE2-0ECBA91CC221}" type="sibTrans" cxnId="{92E1B656-1D50-CA42-B6D3-65FFD48A7492}">
      <dgm:prSet/>
      <dgm:spPr/>
      <dgm:t>
        <a:bodyPr/>
        <a:lstStyle/>
        <a:p>
          <a:endParaRPr lang="en-US"/>
        </a:p>
      </dgm:t>
    </dgm:pt>
    <dgm:pt modelId="{32349D2A-EEA1-ED46-B528-7AF949454C38}">
      <dgm:prSet phldrT="[Text]" custT="1"/>
      <dgm:spPr/>
      <dgm:t>
        <a:bodyPr/>
        <a:lstStyle/>
        <a:p>
          <a:r>
            <a:rPr lang="en-US" sz="1200" dirty="0">
              <a:latin typeface="+mn-lt"/>
              <a:cs typeface="Arial" panose="020B0604020202020204" pitchFamily="34" charset="0"/>
            </a:rPr>
            <a:t>Focus solely on how an investment either increases revenue and/or decreases the cost</a:t>
          </a:r>
        </a:p>
      </dgm:t>
    </dgm:pt>
    <dgm:pt modelId="{067732E9-20FA-004C-B4E3-DA55D800FE6B}" type="parTrans" cxnId="{BEEC2D1A-CA86-D549-8A46-CE77357A74E0}">
      <dgm:prSet/>
      <dgm:spPr/>
      <dgm:t>
        <a:bodyPr/>
        <a:lstStyle/>
        <a:p>
          <a:endParaRPr lang="en-US"/>
        </a:p>
      </dgm:t>
    </dgm:pt>
    <dgm:pt modelId="{CCA08AA4-774D-BD4B-8950-D64470DB1010}" type="sibTrans" cxnId="{BEEC2D1A-CA86-D549-8A46-CE77357A74E0}">
      <dgm:prSet/>
      <dgm:spPr/>
      <dgm:t>
        <a:bodyPr/>
        <a:lstStyle/>
        <a:p>
          <a:endParaRPr lang="en-US"/>
        </a:p>
      </dgm:t>
    </dgm:pt>
    <dgm:pt modelId="{384D7DFE-2269-C548-8287-0FB5CF905160}">
      <dgm:prSet phldrT="[Text]" custT="1"/>
      <dgm:spPr/>
      <dgm:t>
        <a:bodyPr/>
        <a:lstStyle/>
        <a:p>
          <a:r>
            <a:rPr lang="en-US" sz="1200" dirty="0">
              <a:latin typeface="+mn-lt"/>
              <a:cs typeface="Arial" panose="020B0604020202020204" pitchFamily="34" charset="0"/>
            </a:rPr>
            <a:t>Security</a:t>
          </a:r>
        </a:p>
      </dgm:t>
    </dgm:pt>
    <dgm:pt modelId="{5DAFC4F7-7934-3642-96CE-A1B5BA855C17}" type="parTrans" cxnId="{AFF8E5B6-ABEA-8443-BD86-DF56BE0A8E8E}">
      <dgm:prSet/>
      <dgm:spPr/>
      <dgm:t>
        <a:bodyPr/>
        <a:lstStyle/>
        <a:p>
          <a:endParaRPr lang="en-US"/>
        </a:p>
      </dgm:t>
    </dgm:pt>
    <dgm:pt modelId="{D7AC23FF-606B-0747-A24A-6F48D5E17349}" type="sibTrans" cxnId="{AFF8E5B6-ABEA-8443-BD86-DF56BE0A8E8E}">
      <dgm:prSet/>
      <dgm:spPr/>
      <dgm:t>
        <a:bodyPr/>
        <a:lstStyle/>
        <a:p>
          <a:endParaRPr lang="en-US"/>
        </a:p>
      </dgm:t>
    </dgm:pt>
    <dgm:pt modelId="{DABE7E08-6E45-5840-AC61-4EC42EBEE12D}">
      <dgm:prSet phldrT="[Text]" custT="1"/>
      <dgm:spPr/>
      <dgm:t>
        <a:bodyPr/>
        <a:lstStyle/>
        <a:p>
          <a:r>
            <a:rPr lang="en-US" sz="1200" dirty="0">
              <a:latin typeface="+mn-lt"/>
              <a:cs typeface="Arial" panose="020B0604020202020204" pitchFamily="34" charset="0"/>
            </a:rPr>
            <a:t>Security</a:t>
          </a:r>
        </a:p>
      </dgm:t>
    </dgm:pt>
    <dgm:pt modelId="{89162FA6-8ADF-384D-AEA2-871196BD8979}" type="parTrans" cxnId="{6C080E61-EE72-AF41-A7E2-A581B6FA465E}">
      <dgm:prSet/>
      <dgm:spPr/>
      <dgm:t>
        <a:bodyPr/>
        <a:lstStyle/>
        <a:p>
          <a:endParaRPr lang="en-US"/>
        </a:p>
      </dgm:t>
    </dgm:pt>
    <dgm:pt modelId="{523EDFFE-3048-EE47-AA59-C7F1EB5AA20E}" type="sibTrans" cxnId="{6C080E61-EE72-AF41-A7E2-A581B6FA465E}">
      <dgm:prSet/>
      <dgm:spPr/>
      <dgm:t>
        <a:bodyPr/>
        <a:lstStyle/>
        <a:p>
          <a:endParaRPr lang="en-US"/>
        </a:p>
      </dgm:t>
    </dgm:pt>
    <dgm:pt modelId="{4681781B-C40C-834B-AA25-2F2C44A0FA44}">
      <dgm:prSet phldrT="[Text]" custT="1"/>
      <dgm:spPr/>
      <dgm:t>
        <a:bodyPr/>
        <a:lstStyle/>
        <a:p>
          <a:r>
            <a:rPr lang="en-US" sz="1200" dirty="0">
              <a:latin typeface="+mn-lt"/>
              <a:cs typeface="Arial" panose="020B0604020202020204" pitchFamily="34" charset="0"/>
            </a:rPr>
            <a:t>Security</a:t>
          </a:r>
        </a:p>
      </dgm:t>
    </dgm:pt>
    <dgm:pt modelId="{D17D28C5-CDC1-734A-AD79-94A1FB0F666D}" type="parTrans" cxnId="{D614F3B1-EE8D-BA47-A52B-514932FDBDF5}">
      <dgm:prSet/>
      <dgm:spPr/>
      <dgm:t>
        <a:bodyPr/>
        <a:lstStyle/>
        <a:p>
          <a:endParaRPr lang="en-US"/>
        </a:p>
      </dgm:t>
    </dgm:pt>
    <dgm:pt modelId="{A9B072B5-CBEA-264D-BC3E-CB35E74F2618}" type="sibTrans" cxnId="{D614F3B1-EE8D-BA47-A52B-514932FDBDF5}">
      <dgm:prSet/>
      <dgm:spPr/>
      <dgm:t>
        <a:bodyPr/>
        <a:lstStyle/>
        <a:p>
          <a:endParaRPr lang="en-US"/>
        </a:p>
      </dgm:t>
    </dgm:pt>
    <dgm:pt modelId="{9F90E45E-03A9-43A1-AE76-F56A6C3ADD63}" type="pres">
      <dgm:prSet presAssocID="{0DC9DA50-900F-42A8-99A7-46FC730766A7}" presName="Name0" presStyleCnt="0">
        <dgm:presLayoutVars>
          <dgm:dir/>
          <dgm:animLvl val="lvl"/>
          <dgm:resizeHandles val="exact"/>
        </dgm:presLayoutVars>
      </dgm:prSet>
      <dgm:spPr/>
    </dgm:pt>
    <dgm:pt modelId="{0BF64CED-ED0B-4F8A-8C0A-AB5A9D7FB1BC}" type="pres">
      <dgm:prSet presAssocID="{F385542E-D05F-4408-B9EA-BAF49146AFAC}" presName="composite" presStyleCnt="0"/>
      <dgm:spPr/>
    </dgm:pt>
    <dgm:pt modelId="{CF4707E0-5566-4BD0-955C-E87E978D3CAE}" type="pres">
      <dgm:prSet presAssocID="{F385542E-D05F-4408-B9EA-BAF49146AFAC}" presName="parTx" presStyleLbl="alignNode1" presStyleIdx="0" presStyleCnt="5">
        <dgm:presLayoutVars>
          <dgm:chMax val="0"/>
          <dgm:chPref val="0"/>
          <dgm:bulletEnabled val="1"/>
        </dgm:presLayoutVars>
      </dgm:prSet>
      <dgm:spPr/>
    </dgm:pt>
    <dgm:pt modelId="{2C1DDBFF-358C-4E7E-AE8F-F37EB9B34B28}" type="pres">
      <dgm:prSet presAssocID="{F385542E-D05F-4408-B9EA-BAF49146AFAC}" presName="desTx" presStyleLbl="alignAccFollowNode1" presStyleIdx="0" presStyleCnt="5">
        <dgm:presLayoutVars>
          <dgm:bulletEnabled val="1"/>
        </dgm:presLayoutVars>
      </dgm:prSet>
      <dgm:spPr/>
    </dgm:pt>
    <dgm:pt modelId="{F5AFD430-36F0-42BD-9DD1-36BCE04A5AEB}" type="pres">
      <dgm:prSet presAssocID="{A4C15B96-9329-483B-88AE-4A629EAA628E}" presName="space" presStyleCnt="0"/>
      <dgm:spPr/>
    </dgm:pt>
    <dgm:pt modelId="{23829338-F87F-4069-BAD2-8C4E5B527425}" type="pres">
      <dgm:prSet presAssocID="{4DB0B3FE-1738-48C2-B72E-A87E0579A7C9}" presName="composite" presStyleCnt="0"/>
      <dgm:spPr/>
    </dgm:pt>
    <dgm:pt modelId="{CC30553B-2EAF-40CB-B222-906311523284}" type="pres">
      <dgm:prSet presAssocID="{4DB0B3FE-1738-48C2-B72E-A87E0579A7C9}" presName="parTx" presStyleLbl="alignNode1" presStyleIdx="1" presStyleCnt="5">
        <dgm:presLayoutVars>
          <dgm:chMax val="0"/>
          <dgm:chPref val="0"/>
          <dgm:bulletEnabled val="1"/>
        </dgm:presLayoutVars>
      </dgm:prSet>
      <dgm:spPr/>
    </dgm:pt>
    <dgm:pt modelId="{F3012AC1-8514-4124-8E93-7FD82FCF1C04}" type="pres">
      <dgm:prSet presAssocID="{4DB0B3FE-1738-48C2-B72E-A87E0579A7C9}" presName="desTx" presStyleLbl="alignAccFollowNode1" presStyleIdx="1" presStyleCnt="5">
        <dgm:presLayoutVars>
          <dgm:bulletEnabled val="1"/>
        </dgm:presLayoutVars>
      </dgm:prSet>
      <dgm:spPr/>
    </dgm:pt>
    <dgm:pt modelId="{3BCF61B1-6B30-4BC4-B5D2-DC4E253CBF78}" type="pres">
      <dgm:prSet presAssocID="{287036D6-D418-4357-8B50-CDCD9BD8A264}" presName="space" presStyleCnt="0"/>
      <dgm:spPr/>
    </dgm:pt>
    <dgm:pt modelId="{C243858D-8194-4DE8-95FC-45EE99340DFA}" type="pres">
      <dgm:prSet presAssocID="{48C05F72-35FB-4510-8E85-40D36D13E07F}" presName="composite" presStyleCnt="0"/>
      <dgm:spPr/>
    </dgm:pt>
    <dgm:pt modelId="{884A6B0E-7114-4F89-A2A1-1964076E5991}" type="pres">
      <dgm:prSet presAssocID="{48C05F72-35FB-4510-8E85-40D36D13E07F}" presName="parTx" presStyleLbl="alignNode1" presStyleIdx="2" presStyleCnt="5">
        <dgm:presLayoutVars>
          <dgm:chMax val="0"/>
          <dgm:chPref val="0"/>
          <dgm:bulletEnabled val="1"/>
        </dgm:presLayoutVars>
      </dgm:prSet>
      <dgm:spPr/>
    </dgm:pt>
    <dgm:pt modelId="{B0C4C562-4995-49A9-8E1C-B9E01029553E}" type="pres">
      <dgm:prSet presAssocID="{48C05F72-35FB-4510-8E85-40D36D13E07F}" presName="desTx" presStyleLbl="alignAccFollowNode1" presStyleIdx="2" presStyleCnt="5">
        <dgm:presLayoutVars>
          <dgm:bulletEnabled val="1"/>
        </dgm:presLayoutVars>
      </dgm:prSet>
      <dgm:spPr/>
    </dgm:pt>
    <dgm:pt modelId="{5B2EC5F3-4DEE-48F5-B3B6-82414D77FB83}" type="pres">
      <dgm:prSet presAssocID="{450F33B4-6199-4E42-A53A-751071C860E9}" presName="space" presStyleCnt="0"/>
      <dgm:spPr/>
    </dgm:pt>
    <dgm:pt modelId="{E46879EA-9A25-438B-B6D6-69A22B9764ED}" type="pres">
      <dgm:prSet presAssocID="{F2B86F41-2EF5-4779-B708-B7FB69E37F42}" presName="composite" presStyleCnt="0"/>
      <dgm:spPr/>
    </dgm:pt>
    <dgm:pt modelId="{511BEC6B-AD95-4F2E-A23F-BBE25F43F21E}" type="pres">
      <dgm:prSet presAssocID="{F2B86F41-2EF5-4779-B708-B7FB69E37F42}" presName="parTx" presStyleLbl="alignNode1" presStyleIdx="3" presStyleCnt="5">
        <dgm:presLayoutVars>
          <dgm:chMax val="0"/>
          <dgm:chPref val="0"/>
          <dgm:bulletEnabled val="1"/>
        </dgm:presLayoutVars>
      </dgm:prSet>
      <dgm:spPr/>
    </dgm:pt>
    <dgm:pt modelId="{00584CD3-D0AF-4552-97EB-349FD1CEB806}" type="pres">
      <dgm:prSet presAssocID="{F2B86F41-2EF5-4779-B708-B7FB69E37F42}" presName="desTx" presStyleLbl="alignAccFollowNode1" presStyleIdx="3" presStyleCnt="5">
        <dgm:presLayoutVars>
          <dgm:bulletEnabled val="1"/>
        </dgm:presLayoutVars>
      </dgm:prSet>
      <dgm:spPr/>
    </dgm:pt>
    <dgm:pt modelId="{53F4EC61-6623-4387-A1C2-58739CDEE3A0}" type="pres">
      <dgm:prSet presAssocID="{7E7DA05E-D02B-4B70-8878-0684746BF7C9}" presName="space" presStyleCnt="0"/>
      <dgm:spPr/>
    </dgm:pt>
    <dgm:pt modelId="{56A84ECE-11C2-4B5C-930C-DF6A8DF1B5A9}" type="pres">
      <dgm:prSet presAssocID="{5F5EA194-A37C-4FC3-A911-EAC854F6CA54}" presName="composite" presStyleCnt="0"/>
      <dgm:spPr/>
    </dgm:pt>
    <dgm:pt modelId="{58478FA9-EFE0-4D16-8792-4B0F5218C1E5}" type="pres">
      <dgm:prSet presAssocID="{5F5EA194-A37C-4FC3-A911-EAC854F6CA54}" presName="parTx" presStyleLbl="alignNode1" presStyleIdx="4" presStyleCnt="5">
        <dgm:presLayoutVars>
          <dgm:chMax val="0"/>
          <dgm:chPref val="0"/>
          <dgm:bulletEnabled val="1"/>
        </dgm:presLayoutVars>
      </dgm:prSet>
      <dgm:spPr/>
    </dgm:pt>
    <dgm:pt modelId="{2E2B7ED8-D2EE-4FF3-AEE6-E2B73C9B2256}" type="pres">
      <dgm:prSet presAssocID="{5F5EA194-A37C-4FC3-A911-EAC854F6CA54}" presName="desTx" presStyleLbl="alignAccFollowNode1" presStyleIdx="4" presStyleCnt="5" custLinFactNeighborX="5664" custLinFactNeighborY="333">
        <dgm:presLayoutVars>
          <dgm:bulletEnabled val="1"/>
        </dgm:presLayoutVars>
      </dgm:prSet>
      <dgm:spPr/>
    </dgm:pt>
  </dgm:ptLst>
  <dgm:cxnLst>
    <dgm:cxn modelId="{2EE9BC00-5CE1-3B4A-8E65-2552EA531239}" srcId="{71C4D5D5-1581-46C5-AB9D-30D7DEF7FDF0}" destId="{23DAB64B-80AA-ED45-9099-6724B330F2D5}" srcOrd="1" destOrd="0" parTransId="{924CC417-CB6D-204F-8A4B-0FAC2B9A9B68}" sibTransId="{BA31E2DB-2255-644B-B103-781ED523D5CD}"/>
    <dgm:cxn modelId="{484D4E05-3549-4545-9C68-304895CB4F70}" type="presOf" srcId="{EFE4EBD4-865A-634C-99D4-F53B127512B6}" destId="{00584CD3-D0AF-4552-97EB-349FD1CEB806}" srcOrd="0" destOrd="4" presId="urn:microsoft.com/office/officeart/2005/8/layout/hList1"/>
    <dgm:cxn modelId="{8C636706-C6A0-41BC-893E-BBADFFEB5D2E}" srcId="{48C05F72-35FB-4510-8E85-40D36D13E07F}" destId="{F2ACD9A5-6B43-4180-ACB2-98987AFF848C}" srcOrd="1" destOrd="0" parTransId="{ADA8E6B0-CEE6-4749-B387-05C83D927FDB}" sibTransId="{2FB19ED6-53A3-4F6C-A450-E266E27D21E3}"/>
    <dgm:cxn modelId="{F1AF8C07-867C-4349-A10F-673F095DC4DF}" type="presOf" srcId="{123AC452-F4B6-4ED1-80B2-D57BFEBA45E1}" destId="{2C1DDBFF-358C-4E7E-AE8F-F37EB9B34B28}" srcOrd="0" destOrd="3" presId="urn:microsoft.com/office/officeart/2005/8/layout/hList1"/>
    <dgm:cxn modelId="{FC4B6608-D7CF-479B-BDE8-DAB51C849D92}" type="presOf" srcId="{89890E89-6330-4435-AA15-9DE1ECA5A08C}" destId="{F3012AC1-8514-4124-8E93-7FD82FCF1C04}" srcOrd="0" destOrd="7" presId="urn:microsoft.com/office/officeart/2005/8/layout/hList1"/>
    <dgm:cxn modelId="{A7ED9408-1A02-F449-837E-FE253929A796}" srcId="{5F5EA194-A37C-4FC3-A911-EAC854F6CA54}" destId="{4C380B64-FD5C-D645-9270-E379F44F90E6}" srcOrd="0" destOrd="0" parTransId="{4070CB37-9FB3-2C45-B9C7-4801B41D0D77}" sibTransId="{E0749136-99AC-B046-84E6-72EB156A9482}"/>
    <dgm:cxn modelId="{EBE36E0A-9597-497C-840C-587FD0F5E7EB}" srcId="{48C05F72-35FB-4510-8E85-40D36D13E07F}" destId="{5CF8B9D6-03CE-4280-B3D3-90474C4479DA}" srcOrd="7" destOrd="0" parTransId="{C099C0E3-B2A0-4505-9F2D-41B4FD9BE4BB}" sibTransId="{B5D76562-243D-48E8-8C3F-B9C0AD11DC6A}"/>
    <dgm:cxn modelId="{525AB30A-F173-4141-A6A5-8D55C7FA70AA}" type="presOf" srcId="{554464BC-12EE-EB4D-AFD1-4FDDF9001B2A}" destId="{2C1DDBFF-358C-4E7E-AE8F-F37EB9B34B28}" srcOrd="0" destOrd="6" presId="urn:microsoft.com/office/officeart/2005/8/layout/hList1"/>
    <dgm:cxn modelId="{3207AE0E-A593-4231-A630-14E878821B9C}" srcId="{F385542E-D05F-4408-B9EA-BAF49146AFAC}" destId="{99B8AE4B-A0B0-4621-A770-ACA5E2072AD6}" srcOrd="5" destOrd="0" parTransId="{D0D491B1-BA9D-43FD-8B08-1E6D12A427F0}" sibTransId="{043E9289-68A0-4771-B13E-FAA7BF0F61BE}"/>
    <dgm:cxn modelId="{DD135A0F-52C6-F946-898D-355A689C789D}" type="presOf" srcId="{F51B50BD-EF50-6443-8FE2-E68EFD044CE6}" destId="{F3012AC1-8514-4124-8E93-7FD82FCF1C04}" srcOrd="0" destOrd="6" presId="urn:microsoft.com/office/officeart/2005/8/layout/hList1"/>
    <dgm:cxn modelId="{EE462D14-FD5E-FA4E-8AFF-6D95C6358A73}" type="presOf" srcId="{32349D2A-EEA1-ED46-B528-7AF949454C38}" destId="{00584CD3-D0AF-4552-97EB-349FD1CEB806}" srcOrd="0" destOrd="1" presId="urn:microsoft.com/office/officeart/2005/8/layout/hList1"/>
    <dgm:cxn modelId="{A9D66F14-99A2-42DB-8FA8-C9A59E3562B3}" type="presOf" srcId="{5F5EA194-A37C-4FC3-A911-EAC854F6CA54}" destId="{58478FA9-EFE0-4D16-8792-4B0F5218C1E5}" srcOrd="0" destOrd="0" presId="urn:microsoft.com/office/officeart/2005/8/layout/hList1"/>
    <dgm:cxn modelId="{BEEC2D1A-CA86-D549-8A46-CE77357A74E0}" srcId="{F2B86F41-2EF5-4779-B708-B7FB69E37F42}" destId="{32349D2A-EEA1-ED46-B528-7AF949454C38}" srcOrd="1" destOrd="0" parTransId="{067732E9-20FA-004C-B4E3-DA55D800FE6B}" sibTransId="{CCA08AA4-774D-BD4B-8950-D64470DB1010}"/>
    <dgm:cxn modelId="{BFE16720-1BB3-45CA-A76A-4FD519591064}" type="presOf" srcId="{D73E90CC-2C6E-4E91-809F-47CEBAAE718C}" destId="{B0C4C562-4995-49A9-8E1C-B9E01029553E}" srcOrd="0" destOrd="5" presId="urn:microsoft.com/office/officeart/2005/8/layout/hList1"/>
    <dgm:cxn modelId="{4060A822-FC92-4A94-95B8-C3E4255D9AAE}" srcId="{0DC9DA50-900F-42A8-99A7-46FC730766A7}" destId="{F2B86F41-2EF5-4779-B708-B7FB69E37F42}" srcOrd="3" destOrd="0" parTransId="{5C8987AB-F7E0-4E5C-88D9-2F21EB53A0E8}" sibTransId="{7E7DA05E-D02B-4B70-8878-0684746BF7C9}"/>
    <dgm:cxn modelId="{6F092029-7DBD-3340-B569-D16F7C3E4B12}" type="presOf" srcId="{EA134D2A-E9CE-4C44-A22A-AF036414A5B0}" destId="{B0C4C562-4995-49A9-8E1C-B9E01029553E}" srcOrd="0" destOrd="9" presId="urn:microsoft.com/office/officeart/2005/8/layout/hList1"/>
    <dgm:cxn modelId="{01F73D2F-AA43-4DB0-92B7-3A492249F7A6}" srcId="{F385542E-D05F-4408-B9EA-BAF49146AFAC}" destId="{123AC452-F4B6-4ED1-80B2-D57BFEBA45E1}" srcOrd="3" destOrd="0" parTransId="{76B173A5-1607-4322-A255-966872B5EE45}" sibTransId="{7F96C73F-0D89-4ED9-92CF-F63832B48FC8}"/>
    <dgm:cxn modelId="{005C9B33-C6CD-9A40-8C9E-EE73F3BA24A8}" srcId="{4DB0B3FE-1738-48C2-B72E-A87E0579A7C9}" destId="{F51B50BD-EF50-6443-8FE2-E68EFD044CE6}" srcOrd="6" destOrd="0" parTransId="{65545008-15E8-A54C-85A7-05F0DCB1C66D}" sibTransId="{7496120A-26CC-9A48-BB0D-82F176733B83}"/>
    <dgm:cxn modelId="{CC2A2837-7856-4307-B002-60097EC3E11B}" srcId="{0DC9DA50-900F-42A8-99A7-46FC730766A7}" destId="{5F5EA194-A37C-4FC3-A911-EAC854F6CA54}" srcOrd="4" destOrd="0" parTransId="{2C9905FE-5AC0-4D31-8101-29EC93A8E2E2}" sibTransId="{A127FD00-7022-4A50-B498-695DFBBC3A2C}"/>
    <dgm:cxn modelId="{B8BE6A37-1A1F-604B-90A8-6BAAB81BFB9C}" srcId="{5F5EA194-A37C-4FC3-A911-EAC854F6CA54}" destId="{8D53BCF9-50C8-B842-B09E-B023A38BF6B5}" srcOrd="2" destOrd="0" parTransId="{09923F4A-5613-7842-BB04-E628CEEDA781}" sibTransId="{8FBA5D40-B519-854B-9933-F1F2A7D6D030}"/>
    <dgm:cxn modelId="{09710D39-B47A-3C49-B95F-ACE90D8E51EA}" srcId="{F385542E-D05F-4408-B9EA-BAF49146AFAC}" destId="{1DAAD3AD-FBA8-FE40-B4AC-F37B256DAEE0}" srcOrd="4" destOrd="0" parTransId="{DE73A960-1637-3143-ACA6-C362CCB36E49}" sibTransId="{CC329D15-A2B9-E342-9429-C92DC2909174}"/>
    <dgm:cxn modelId="{9EA8C839-68EE-415C-897B-0CE251E7157D}" type="presOf" srcId="{AE907F20-C6C5-4693-B8A8-161CA9667DA6}" destId="{F3012AC1-8514-4124-8E93-7FD82FCF1C04}" srcOrd="0" destOrd="3" presId="urn:microsoft.com/office/officeart/2005/8/layout/hList1"/>
    <dgm:cxn modelId="{4B5B363C-1250-CA43-9937-B4102027A5F6}" type="presOf" srcId="{BC0488BB-3ADC-E84A-B9A4-6660F59F0BD4}" destId="{2E2B7ED8-D2EE-4FF3-AEE6-E2B73C9B2256}" srcOrd="0" destOrd="4" presId="urn:microsoft.com/office/officeart/2005/8/layout/hList1"/>
    <dgm:cxn modelId="{9D4A1B3D-96F8-404C-927E-CF756B4A35A4}" type="presOf" srcId="{700B077F-9C15-0E4A-B2AD-65345FA140C3}" destId="{2E2B7ED8-D2EE-4FF3-AEE6-E2B73C9B2256}" srcOrd="0" destOrd="8" presId="urn:microsoft.com/office/officeart/2005/8/layout/hList1"/>
    <dgm:cxn modelId="{ACDB273D-8CB1-4854-BB15-DB3EB72943C1}" type="presOf" srcId="{5CF8B9D6-03CE-4280-B3D3-90474C4479DA}" destId="{B0C4C562-4995-49A9-8E1C-B9E01029553E}" srcOrd="0" destOrd="7" presId="urn:microsoft.com/office/officeart/2005/8/layout/hList1"/>
    <dgm:cxn modelId="{F459113E-AADD-ED44-9744-8DD9019F7327}" type="presOf" srcId="{0610CC58-4BA0-E149-AC0C-501169A5F478}" destId="{00584CD3-D0AF-4552-97EB-349FD1CEB806}" srcOrd="0" destOrd="0" presId="urn:microsoft.com/office/officeart/2005/8/layout/hList1"/>
    <dgm:cxn modelId="{766BFC40-B38F-5446-97B4-28442542DA82}" srcId="{71C4D5D5-1581-46C5-AB9D-30D7DEF7FDF0}" destId="{BAA94756-40A4-A248-9E1F-0E19984D3F73}" srcOrd="0" destOrd="0" parTransId="{FA91499C-8CB4-C148-B1F4-B0FFA5D622AA}" sibTransId="{04B00822-6D54-344B-A5BA-E8BC7B3D48CE}"/>
    <dgm:cxn modelId="{08291C43-7400-DF40-A878-A41852A31A87}" type="presOf" srcId="{DABE7E08-6E45-5840-AC61-4EC42EBEE12D}" destId="{F3012AC1-8514-4124-8E93-7FD82FCF1C04}" srcOrd="0" destOrd="0" presId="urn:microsoft.com/office/officeart/2005/8/layout/hList1"/>
    <dgm:cxn modelId="{438B8D44-A1C4-D343-B25A-A0D6716828B1}" srcId="{F385542E-D05F-4408-B9EA-BAF49146AFAC}" destId="{554464BC-12EE-EB4D-AFD1-4FDDF9001B2A}" srcOrd="6" destOrd="0" parTransId="{CB7865C0-7E0D-F141-9632-5784110863BE}" sibTransId="{F09AD7C7-7C9D-D342-9ED2-B6182EEA4027}"/>
    <dgm:cxn modelId="{1D258245-A035-644C-BF35-1D9E92121B83}" type="presOf" srcId="{242A236A-C2A7-CD46-B21F-BD2F55EE1DD9}" destId="{B0C4C562-4995-49A9-8E1C-B9E01029553E}" srcOrd="0" destOrd="2" presId="urn:microsoft.com/office/officeart/2005/8/layout/hList1"/>
    <dgm:cxn modelId="{92EAFD48-5A9F-AA4A-99AA-0BED5F935161}" type="presOf" srcId="{4C380B64-FD5C-D645-9270-E379F44F90E6}" destId="{2E2B7ED8-D2EE-4FF3-AEE6-E2B73C9B2256}" srcOrd="0" destOrd="0" presId="urn:microsoft.com/office/officeart/2005/8/layout/hList1"/>
    <dgm:cxn modelId="{2AFA9E4C-C1CF-EE46-9DC7-0E4C95A25343}" type="presOf" srcId="{384D7DFE-2269-C548-8287-0FB5CF905160}" destId="{B0C4C562-4995-49A9-8E1C-B9E01029553E}" srcOrd="0" destOrd="0" presId="urn:microsoft.com/office/officeart/2005/8/layout/hList1"/>
    <dgm:cxn modelId="{21CA0A50-4E01-1D42-95EC-46791593241E}" type="presOf" srcId="{13F6E93C-BF80-D441-A855-13B1B44DC4B2}" destId="{B0C4C562-4995-49A9-8E1C-B9E01029553E}" srcOrd="0" destOrd="8" presId="urn:microsoft.com/office/officeart/2005/8/layout/hList1"/>
    <dgm:cxn modelId="{98894B56-B4D5-F946-AF51-BCBBFA81CD04}" srcId="{4DB0B3FE-1738-48C2-B72E-A87E0579A7C9}" destId="{77E97BA0-5A74-0F48-96F6-D45C3E933E66}" srcOrd="1" destOrd="0" parTransId="{D23DE66F-F12B-0041-861F-26D9878F08D0}" sibTransId="{12FD46D2-63D5-1641-9728-27017964A9B8}"/>
    <dgm:cxn modelId="{92E1B656-1D50-CA42-B6D3-65FFD48A7492}" srcId="{F2B86F41-2EF5-4779-B708-B7FB69E37F42}" destId="{0610CC58-4BA0-E149-AC0C-501169A5F478}" srcOrd="0" destOrd="0" parTransId="{FF114706-216D-4B48-954C-28CF02CA6722}" sibTransId="{00E8FD48-509B-A44C-8DE2-0ECBA91CC221}"/>
    <dgm:cxn modelId="{5BA31059-979B-D44E-B864-D38C8FE47D2D}" srcId="{5F5EA194-A37C-4FC3-A911-EAC854F6CA54}" destId="{700B077F-9C15-0E4A-B2AD-65345FA140C3}" srcOrd="4" destOrd="0" parTransId="{1842E3BD-C654-744C-95A4-9130B72AFB26}" sibTransId="{06A991FB-5147-BD46-82E7-0B8F3F0F52F4}"/>
    <dgm:cxn modelId="{89A5E25A-0481-D14F-81AF-B32C34067048}" type="presOf" srcId="{7F8AB75A-2CE0-2946-A1F7-76500AF3BF83}" destId="{2C1DDBFF-358C-4E7E-AE8F-F37EB9B34B28}" srcOrd="0" destOrd="2" presId="urn:microsoft.com/office/officeart/2005/8/layout/hList1"/>
    <dgm:cxn modelId="{0CB4805B-416D-4E3E-B8BB-64B1161FF153}" type="presOf" srcId="{48C05F72-35FB-4510-8E85-40D36D13E07F}" destId="{884A6B0E-7114-4F89-A2A1-1964076E5991}" srcOrd="0" destOrd="0" presId="urn:microsoft.com/office/officeart/2005/8/layout/hList1"/>
    <dgm:cxn modelId="{5AF02560-4929-BD48-AD26-4F2298C01B2E}" srcId="{F385542E-D05F-4408-B9EA-BAF49146AFAC}" destId="{C78FA0D6-0B92-7A47-935E-F7DBE8B27CAF}" srcOrd="8" destOrd="0" parTransId="{6E9EEEE0-BB5F-334B-9497-C7FEB17A9A52}" sibTransId="{2514A407-B241-A945-9433-DCAEBEF609BD}"/>
    <dgm:cxn modelId="{6C080E61-EE72-AF41-A7E2-A581B6FA465E}" srcId="{4DB0B3FE-1738-48C2-B72E-A87E0579A7C9}" destId="{DABE7E08-6E45-5840-AC61-4EC42EBEE12D}" srcOrd="0" destOrd="0" parTransId="{89162FA6-8ADF-384D-AEA2-871196BD8979}" sibTransId="{523EDFFE-3048-EE47-AA59-C7F1EB5AA20E}"/>
    <dgm:cxn modelId="{B814D162-50E5-4015-A610-59A30B371C94}" type="presOf" srcId="{0DC9DA50-900F-42A8-99A7-46FC730766A7}" destId="{9F90E45E-03A9-43A1-AE76-F56A6C3ADD63}" srcOrd="0" destOrd="0" presId="urn:microsoft.com/office/officeart/2005/8/layout/hList1"/>
    <dgm:cxn modelId="{23B4D462-D7BB-754A-A6CE-082CE55EC7E2}" type="presOf" srcId="{5D3E4BCE-C6F9-2D49-A08B-83D9E2BFC2D5}" destId="{2E2B7ED8-D2EE-4FF3-AEE6-E2B73C9B2256}" srcOrd="0" destOrd="10" presId="urn:microsoft.com/office/officeart/2005/8/layout/hList1"/>
    <dgm:cxn modelId="{5FBC7766-9767-254E-84B1-2F2B71ADE144}" srcId="{48C05F72-35FB-4510-8E85-40D36D13E07F}" destId="{C65DB048-9B65-CB49-B213-FF592D63D217}" srcOrd="4" destOrd="0" parTransId="{8C7E690A-337E-1347-B3A2-C62233EBE6CA}" sibTransId="{F34D9B16-9908-DF4B-AD69-144A81F293D5}"/>
    <dgm:cxn modelId="{09C79B66-C12C-4E95-A428-CE57989AA66E}" srcId="{F385542E-D05F-4408-B9EA-BAF49146AFAC}" destId="{595A5903-881C-493F-8218-9D4E533C2EF1}" srcOrd="7" destOrd="0" parTransId="{5E2424FD-BC81-4970-9681-231D79C7481E}" sibTransId="{CD7626CD-8A53-47BB-805A-4BDE6C333258}"/>
    <dgm:cxn modelId="{6518A967-F3B5-7646-B82C-664AB22F5393}" srcId="{F385542E-D05F-4408-B9EA-BAF49146AFAC}" destId="{7F8AB75A-2CE0-2946-A1F7-76500AF3BF83}" srcOrd="2" destOrd="0" parTransId="{2CCB52E4-3822-CA42-9C68-842D1A4AC73E}" sibTransId="{9D6880CE-84DC-4F40-ADB9-8AF4C6F287CB}"/>
    <dgm:cxn modelId="{A2CDC467-463D-43F8-BCB5-1369E0AAFEC4}" srcId="{F2B86F41-2EF5-4779-B708-B7FB69E37F42}" destId="{7F0E97A4-7D82-44E4-A7E7-0ACA254F09DD}" srcOrd="3" destOrd="0" parTransId="{51C7DF7F-24E2-43D3-B77D-78961C218269}" sibTransId="{D2A456DA-008C-4877-B809-5704E193E21D}"/>
    <dgm:cxn modelId="{31D5666B-1566-41CE-8DA3-BD195B2DAC32}" srcId="{4DB0B3FE-1738-48C2-B72E-A87E0579A7C9}" destId="{89890E89-6330-4435-AA15-9DE1ECA5A08C}" srcOrd="7" destOrd="0" parTransId="{4F2F0E1B-22B9-47EA-BA8E-72EB18CBADBE}" sibTransId="{27863EC7-7209-4A29-A78E-C2B6DA094164}"/>
    <dgm:cxn modelId="{B61E0A6E-9F2D-4087-8DB9-C0BB18F81404}" type="presOf" srcId="{4DB0B3FE-1738-48C2-B72E-A87E0579A7C9}" destId="{CC30553B-2EAF-40CB-B222-906311523284}" srcOrd="0" destOrd="0" presId="urn:microsoft.com/office/officeart/2005/8/layout/hList1"/>
    <dgm:cxn modelId="{E70D736E-52A0-7B44-B35D-2BF6B5135994}" srcId="{71C4D5D5-1581-46C5-AB9D-30D7DEF7FDF0}" destId="{BC0488BB-3ADC-E84A-B9A4-6660F59F0BD4}" srcOrd="2" destOrd="0" parTransId="{FD12EA6C-E83A-074A-BD1B-9D98C1193E0C}" sibTransId="{EC48C66E-4ACD-6A4D-9AE1-D32AD64DEF4A}"/>
    <dgm:cxn modelId="{15B2DD72-BF51-4F49-955D-67B740FF729B}" type="presOf" srcId="{7646451C-5478-6A47-8FE0-DB33AD195BF8}" destId="{B0C4C562-4995-49A9-8E1C-B9E01029553E}" srcOrd="0" destOrd="6" presId="urn:microsoft.com/office/officeart/2005/8/layout/hList1"/>
    <dgm:cxn modelId="{2471A273-EF5E-3D41-BCD8-7AD46E54D2B9}" type="presOf" srcId="{AAA3D225-B3AD-BE40-9387-3BAB0645C4ED}" destId="{F3012AC1-8514-4124-8E93-7FD82FCF1C04}" srcOrd="0" destOrd="4" presId="urn:microsoft.com/office/officeart/2005/8/layout/hList1"/>
    <dgm:cxn modelId="{5A07247B-1AA4-40BA-941B-A2A9801C5705}" srcId="{5F5EA194-A37C-4FC3-A911-EAC854F6CA54}" destId="{71C4D5D5-1581-46C5-AB9D-30D7DEF7FDF0}" srcOrd="1" destOrd="0" parTransId="{E3F70800-A79B-43AC-A604-22C756D10040}" sibTransId="{E0AAD4ED-C3AD-428B-9107-5DFEF1D849C0}"/>
    <dgm:cxn modelId="{1F01DF7F-2AF8-744D-8258-8002E3D02EEF}" type="presOf" srcId="{4681781B-C40C-834B-AA25-2F2C44A0FA44}" destId="{2C1DDBFF-358C-4E7E-AE8F-F37EB9B34B28}" srcOrd="0" destOrd="0" presId="urn:microsoft.com/office/officeart/2005/8/layout/hList1"/>
    <dgm:cxn modelId="{87A93785-3878-3846-A52A-97309E85FD14}" srcId="{5F5EA194-A37C-4FC3-A911-EAC854F6CA54}" destId="{5D3E4BCE-C6F9-2D49-A08B-83D9E2BFC2D5}" srcOrd="6" destOrd="0" parTransId="{A6CD1434-F432-944E-8906-E4C8D1C76F9B}" sibTransId="{E9092192-86E8-474B-8DEC-7E8143F8B93E}"/>
    <dgm:cxn modelId="{56260187-69D6-2149-8BCE-0CB5562BF7F9}" type="presOf" srcId="{3DE26B2B-0A61-F240-A12D-4509758E8A1B}" destId="{00584CD3-D0AF-4552-97EB-349FD1CEB806}" srcOrd="0" destOrd="5" presId="urn:microsoft.com/office/officeart/2005/8/layout/hList1"/>
    <dgm:cxn modelId="{5F17F687-1B76-4D24-89E4-F3D5ABE68C50}" srcId="{4DB0B3FE-1738-48C2-B72E-A87E0579A7C9}" destId="{73DF37DB-F5BB-4D38-B1F9-F59F18E2689D}" srcOrd="5" destOrd="0" parTransId="{3FC7EAAD-C1BA-4BB4-AAF9-EE35D8A3D9DD}" sibTransId="{E27EBBE5-9153-4E0D-AB79-1CCA4F60F6CD}"/>
    <dgm:cxn modelId="{4AB1C589-29F5-4CCB-97CA-B8B534B63BD2}" type="presOf" srcId="{F2ACD9A5-6B43-4180-ACB2-98987AFF848C}" destId="{B0C4C562-4995-49A9-8E1C-B9E01029553E}" srcOrd="0" destOrd="1" presId="urn:microsoft.com/office/officeart/2005/8/layout/hList1"/>
    <dgm:cxn modelId="{C7A4BE8B-845C-483B-895B-39019424C40C}" type="presOf" srcId="{73DF37DB-F5BB-4D38-B1F9-F59F18E2689D}" destId="{F3012AC1-8514-4124-8E93-7FD82FCF1C04}" srcOrd="0" destOrd="5" presId="urn:microsoft.com/office/officeart/2005/8/layout/hList1"/>
    <dgm:cxn modelId="{2E3F6A91-1604-415B-970F-E03E414FD131}" type="presOf" srcId="{71C4D5D5-1581-46C5-AB9D-30D7DEF7FDF0}" destId="{2E2B7ED8-D2EE-4FF3-AEE6-E2B73C9B2256}" srcOrd="0" destOrd="1" presId="urn:microsoft.com/office/officeart/2005/8/layout/hList1"/>
    <dgm:cxn modelId="{1B16E898-BA63-5D4D-AD4D-00290FE2FF78}" srcId="{F2B86F41-2EF5-4779-B708-B7FB69E37F42}" destId="{3DE26B2B-0A61-F240-A12D-4509758E8A1B}" srcOrd="5" destOrd="0" parTransId="{60527F8B-2F49-9748-B08C-9ABC7028407B}" sibTransId="{A081F58E-595C-9841-98D1-71B8A9004270}"/>
    <dgm:cxn modelId="{36F1149D-1AFE-1046-98A8-B2DAFFB39FE1}" type="presOf" srcId="{77E97BA0-5A74-0F48-96F6-D45C3E933E66}" destId="{F3012AC1-8514-4124-8E93-7FD82FCF1C04}" srcOrd="0" destOrd="1" presId="urn:microsoft.com/office/officeart/2005/8/layout/hList1"/>
    <dgm:cxn modelId="{7DB8ADA2-CEBA-476B-9F0D-71D5E101A667}" type="presOf" srcId="{7F0E97A4-7D82-44E4-A7E7-0ACA254F09DD}" destId="{00584CD3-D0AF-4552-97EB-349FD1CEB806}" srcOrd="0" destOrd="3" presId="urn:microsoft.com/office/officeart/2005/8/layout/hList1"/>
    <dgm:cxn modelId="{E153CDA3-7A0D-EC4F-A280-CD9127787E75}" type="presOf" srcId="{034104D9-A44D-CB48-97A1-536099832DE6}" destId="{2E2B7ED8-D2EE-4FF3-AEE6-E2B73C9B2256}" srcOrd="0" destOrd="5" presId="urn:microsoft.com/office/officeart/2005/8/layout/hList1"/>
    <dgm:cxn modelId="{E3DB0CA5-3DCD-BF4E-9F13-6E221C9213AD}" srcId="{48C05F72-35FB-4510-8E85-40D36D13E07F}" destId="{242A236A-C2A7-CD46-B21F-BD2F55EE1DD9}" srcOrd="2" destOrd="0" parTransId="{F676C388-CCF0-074B-84FC-73E708B61F34}" sibTransId="{AA47C654-26D3-B34B-AC5F-0DE0189A1A34}"/>
    <dgm:cxn modelId="{853CEDA5-9838-4A35-8ACE-3168D41D326B}" srcId="{48C05F72-35FB-4510-8E85-40D36D13E07F}" destId="{D73E90CC-2C6E-4E91-809F-47CEBAAE718C}" srcOrd="5" destOrd="0" parTransId="{32C7E3E8-CA26-4D84-8D5B-3A60ABEA195B}" sibTransId="{DD254D42-899C-449E-A035-210FCE6A6A41}"/>
    <dgm:cxn modelId="{9AF203A8-3B98-417B-85C2-CC8CA08B9199}" type="presOf" srcId="{F2B86F41-2EF5-4779-B708-B7FB69E37F42}" destId="{511BEC6B-AD95-4F2E-A23F-BBE25F43F21E}" srcOrd="0" destOrd="0" presId="urn:microsoft.com/office/officeart/2005/8/layout/hList1"/>
    <dgm:cxn modelId="{E289B0AF-174B-447D-92CF-0D08667FD591}" srcId="{0DC9DA50-900F-42A8-99A7-46FC730766A7}" destId="{4DB0B3FE-1738-48C2-B72E-A87E0579A7C9}" srcOrd="1" destOrd="0" parTransId="{772A34E2-E9B4-44EF-B225-B12BF6CDCE63}" sibTransId="{287036D6-D418-4357-8B50-CDCD9BD8A264}"/>
    <dgm:cxn modelId="{D614F3B1-EE8D-BA47-A52B-514932FDBDF5}" srcId="{F385542E-D05F-4408-B9EA-BAF49146AFAC}" destId="{4681781B-C40C-834B-AA25-2F2C44A0FA44}" srcOrd="0" destOrd="0" parTransId="{D17D28C5-CDC1-734A-AD79-94A1FB0F666D}" sibTransId="{A9B072B5-CBEA-264D-BC3E-CB35E74F2618}"/>
    <dgm:cxn modelId="{679D9BB4-BADC-4133-B815-B94DBAC09D67}" type="presOf" srcId="{F385542E-D05F-4408-B9EA-BAF49146AFAC}" destId="{CF4707E0-5566-4BD0-955C-E87E978D3CAE}" srcOrd="0" destOrd="0" presId="urn:microsoft.com/office/officeart/2005/8/layout/hList1"/>
    <dgm:cxn modelId="{809C92B5-867E-C041-993E-94CBCB991DD0}" type="presOf" srcId="{23DAB64B-80AA-ED45-9099-6724B330F2D5}" destId="{2E2B7ED8-D2EE-4FF3-AEE6-E2B73C9B2256}" srcOrd="0" destOrd="3" presId="urn:microsoft.com/office/officeart/2005/8/layout/hList1"/>
    <dgm:cxn modelId="{6F0119B6-AB98-4800-8095-E2CC2BBED270}" type="presOf" srcId="{99B8AE4B-A0B0-4621-A770-ACA5E2072AD6}" destId="{2C1DDBFF-358C-4E7E-AE8F-F37EB9B34B28}" srcOrd="0" destOrd="5" presId="urn:microsoft.com/office/officeart/2005/8/layout/hList1"/>
    <dgm:cxn modelId="{AFF8E5B6-ABEA-8443-BD86-DF56BE0A8E8E}" srcId="{48C05F72-35FB-4510-8E85-40D36D13E07F}" destId="{384D7DFE-2269-C548-8287-0FB5CF905160}" srcOrd="0" destOrd="0" parTransId="{5DAFC4F7-7934-3642-96CE-A1B5BA855C17}" sibTransId="{D7AC23FF-606B-0747-A24A-6F48D5E17349}"/>
    <dgm:cxn modelId="{D633ACBA-7D87-8C45-89EE-5D481941A304}" srcId="{5F5EA194-A37C-4FC3-A911-EAC854F6CA54}" destId="{D414FB43-6175-FD44-AA1B-E624CF6387B2}" srcOrd="5" destOrd="0" parTransId="{2368D1E8-FE26-CB4F-A1B1-CF9FEB5A0AB4}" sibTransId="{07016697-22FA-7D44-BFBD-A05283DAF311}"/>
    <dgm:cxn modelId="{3C675BBC-B79C-F443-83A8-6567FA01EB68}" type="presOf" srcId="{C78FA0D6-0B92-7A47-935E-F7DBE8B27CAF}" destId="{2C1DDBFF-358C-4E7E-AE8F-F37EB9B34B28}" srcOrd="0" destOrd="8" presId="urn:microsoft.com/office/officeart/2005/8/layout/hList1"/>
    <dgm:cxn modelId="{B1044ABD-1034-F844-AEC6-0CA0228E0DEE}" type="presOf" srcId="{E6C6B966-1E57-C448-824F-56D2F2928CE0}" destId="{2C1DDBFF-358C-4E7E-AE8F-F37EB9B34B28}" srcOrd="0" destOrd="9" presId="urn:microsoft.com/office/officeart/2005/8/layout/hList1"/>
    <dgm:cxn modelId="{C7DAF5BD-4A40-7A4E-B2A2-697A98500FEC}" type="presOf" srcId="{BAA94756-40A4-A248-9E1F-0E19984D3F73}" destId="{2E2B7ED8-D2EE-4FF3-AEE6-E2B73C9B2256}" srcOrd="0" destOrd="2" presId="urn:microsoft.com/office/officeart/2005/8/layout/hList1"/>
    <dgm:cxn modelId="{F8347ABE-0C05-054D-B91C-D10A5A8BE404}" srcId="{4DB0B3FE-1738-48C2-B72E-A87E0579A7C9}" destId="{2EB11E76-A77A-1F4E-84B1-FEB8C2E198EB}" srcOrd="2" destOrd="0" parTransId="{838C9839-C05E-B54D-8E9C-C182F0CEB8B5}" sibTransId="{E4CFA5D5-69E3-FE4C-BE26-98F7B1B5E302}"/>
    <dgm:cxn modelId="{495F6DC0-B35F-B948-9895-84E5678E99A9}" srcId="{5F5EA194-A37C-4FC3-A911-EAC854F6CA54}" destId="{A21FD935-FEB5-0B4B-A948-A910C92E0681}" srcOrd="3" destOrd="0" parTransId="{1B81732E-2159-BE45-85C1-9C70CE17BDA0}" sibTransId="{AD49F078-6591-D84F-858B-C820327AD6D2}"/>
    <dgm:cxn modelId="{A793D0C6-504C-4A30-99CF-68493CB4895D}" srcId="{0DC9DA50-900F-42A8-99A7-46FC730766A7}" destId="{F385542E-D05F-4408-B9EA-BAF49146AFAC}" srcOrd="0" destOrd="0" parTransId="{9F9B9168-9374-485C-9C23-1C8F74EE8938}" sibTransId="{A4C15B96-9329-483B-88AE-4A629EAA628E}"/>
    <dgm:cxn modelId="{7FA604C8-BD05-E848-AB8C-F7F0C17AA2C6}" type="presOf" srcId="{A21FD935-FEB5-0B4B-A948-A910C92E0681}" destId="{2E2B7ED8-D2EE-4FF3-AEE6-E2B73C9B2256}" srcOrd="0" destOrd="7" presId="urn:microsoft.com/office/officeart/2005/8/layout/hList1"/>
    <dgm:cxn modelId="{6BAE8FC9-4042-F044-877D-67C0BF9D8F34}" type="presOf" srcId="{1DAAD3AD-FBA8-FE40-B4AC-F37B256DAEE0}" destId="{2C1DDBFF-358C-4E7E-AE8F-F37EB9B34B28}" srcOrd="0" destOrd="4" presId="urn:microsoft.com/office/officeart/2005/8/layout/hList1"/>
    <dgm:cxn modelId="{8216C6C9-3DCF-534A-9F7E-725741E969BD}" srcId="{71C4D5D5-1581-46C5-AB9D-30D7DEF7FDF0}" destId="{034104D9-A44D-CB48-97A1-536099832DE6}" srcOrd="3" destOrd="0" parTransId="{0BE606AB-51DB-7E44-AC10-A16C0AAA74BE}" sibTransId="{AC0CA310-925D-AD41-8F66-58FF13198B89}"/>
    <dgm:cxn modelId="{A0A5CBCB-67D6-AB40-9EA4-0310A74A8741}" srcId="{F385542E-D05F-4408-B9EA-BAF49146AFAC}" destId="{E6C6B966-1E57-C448-824F-56D2F2928CE0}" srcOrd="9" destOrd="0" parTransId="{819C90A3-DBC5-6F41-8F29-239C85B2F16B}" sibTransId="{13FB33CE-6FE9-064F-A2AF-E0550B49C4D7}"/>
    <dgm:cxn modelId="{0FC4D0CC-DC8D-4A4A-BC46-4A84D7FC2ED4}" srcId="{4DB0B3FE-1738-48C2-B72E-A87E0579A7C9}" destId="{AE907F20-C6C5-4693-B8A8-161CA9667DA6}" srcOrd="3" destOrd="0" parTransId="{C03F361A-15E7-4854-A338-6CEED5C551CA}" sibTransId="{D8BB8F2B-DFAD-44CC-AE2C-ED46408F0099}"/>
    <dgm:cxn modelId="{8C6B7ACD-AF08-0948-8349-529CCC57C28C}" srcId="{4DB0B3FE-1738-48C2-B72E-A87E0579A7C9}" destId="{AAA3D225-B3AD-BE40-9387-3BAB0645C4ED}" srcOrd="4" destOrd="0" parTransId="{AA8778DD-DE4B-8C4D-80CF-2E1AB860831B}" sibTransId="{A6E7A74F-761A-A34E-8A7B-7677BE1384A7}"/>
    <dgm:cxn modelId="{041F4FCF-B996-5347-B787-493FE95D4DF0}" srcId="{48C05F72-35FB-4510-8E85-40D36D13E07F}" destId="{EA134D2A-E9CE-4C44-A22A-AF036414A5B0}" srcOrd="9" destOrd="0" parTransId="{0C8B02E4-9AA1-7F43-BBC5-DF05BC31FD0F}" sibTransId="{D7256E5A-5133-2644-8059-4708BD8CB8D3}"/>
    <dgm:cxn modelId="{D770CECF-1DC6-5C47-8408-19B15DF06350}" srcId="{F2B86F41-2EF5-4779-B708-B7FB69E37F42}" destId="{827A8748-7CB1-8E4B-9CEE-4332FE7D30FD}" srcOrd="2" destOrd="0" parTransId="{15D47484-FDA5-4842-9883-800A19BCF935}" sibTransId="{F4A9FEAD-2756-034C-BE53-9B52E1948403}"/>
    <dgm:cxn modelId="{135D6ED7-31E1-A046-B3FB-929FB07C44E5}" srcId="{48C05F72-35FB-4510-8E85-40D36D13E07F}" destId="{7646451C-5478-6A47-8FE0-DB33AD195BF8}" srcOrd="6" destOrd="0" parTransId="{1A23D037-7467-8E44-968F-B762798A9B5E}" sibTransId="{738EF156-4E1F-0A4C-8DF7-5C1DF245404B}"/>
    <dgm:cxn modelId="{6101B2D8-CE47-7749-87F0-58297A8D583C}" srcId="{F385542E-D05F-4408-B9EA-BAF49146AFAC}" destId="{5104CF6C-B0EF-DA44-84A7-F3D957772B5D}" srcOrd="1" destOrd="0" parTransId="{18B8837E-416A-5749-A479-23CAFADF3F34}" sibTransId="{E0B4A327-FE53-F740-BCCC-BE31FF490688}"/>
    <dgm:cxn modelId="{E001C8D8-D340-5F47-8D4A-08331C64B9BB}" type="presOf" srcId="{D414FB43-6175-FD44-AA1B-E624CF6387B2}" destId="{2E2B7ED8-D2EE-4FF3-AEE6-E2B73C9B2256}" srcOrd="0" destOrd="9" presId="urn:microsoft.com/office/officeart/2005/8/layout/hList1"/>
    <dgm:cxn modelId="{1B3E7FE0-C446-534D-A8D2-B203F7AA3EFC}" type="presOf" srcId="{8D53BCF9-50C8-B842-B09E-B023A38BF6B5}" destId="{2E2B7ED8-D2EE-4FF3-AEE6-E2B73C9B2256}" srcOrd="0" destOrd="6" presId="urn:microsoft.com/office/officeart/2005/8/layout/hList1"/>
    <dgm:cxn modelId="{3C3458E3-6594-4412-AFA2-A83778FBE184}" type="presOf" srcId="{595A5903-881C-493F-8218-9D4E533C2EF1}" destId="{2C1DDBFF-358C-4E7E-AE8F-F37EB9B34B28}" srcOrd="0" destOrd="7" presId="urn:microsoft.com/office/officeart/2005/8/layout/hList1"/>
    <dgm:cxn modelId="{183BC4E9-9B63-4698-9B08-FC933043FDA7}" srcId="{0DC9DA50-900F-42A8-99A7-46FC730766A7}" destId="{48C05F72-35FB-4510-8E85-40D36D13E07F}" srcOrd="2" destOrd="0" parTransId="{DA35C7BD-0F90-4A33-966F-D9C691440D74}" sibTransId="{450F33B4-6199-4E42-A53A-751071C860E9}"/>
    <dgm:cxn modelId="{99C6C5EC-85FF-624F-A515-6691C738A638}" type="presOf" srcId="{C65DB048-9B65-CB49-B213-FF592D63D217}" destId="{B0C4C562-4995-49A9-8E1C-B9E01029553E}" srcOrd="0" destOrd="4" presId="urn:microsoft.com/office/officeart/2005/8/layout/hList1"/>
    <dgm:cxn modelId="{4E42CEEF-104C-204A-88E6-B24A09F11F53}" srcId="{F2B86F41-2EF5-4779-B708-B7FB69E37F42}" destId="{EFE4EBD4-865A-634C-99D4-F53B127512B6}" srcOrd="4" destOrd="0" parTransId="{80F031CA-A89B-1245-904A-393A340500BB}" sibTransId="{069AEB8D-306D-D943-A2F1-6617FB1F792B}"/>
    <dgm:cxn modelId="{00613FF5-8725-CB4C-8ACE-0F132A2E08B9}" type="presOf" srcId="{827A8748-7CB1-8E4B-9CEE-4332FE7D30FD}" destId="{00584CD3-D0AF-4552-97EB-349FD1CEB806}" srcOrd="0" destOrd="2" presId="urn:microsoft.com/office/officeart/2005/8/layout/hList1"/>
    <dgm:cxn modelId="{01E798F8-0696-4BC1-B49C-DF126FC1A46D}" srcId="{48C05F72-35FB-4510-8E85-40D36D13E07F}" destId="{4EF95B02-2452-4EAF-BCF0-683E2F007D73}" srcOrd="3" destOrd="0" parTransId="{D2B46678-43E0-4EB9-8CEC-F3DC96B9510A}" sibTransId="{F258C9EC-E9CF-4BE6-8909-9867DB248EF3}"/>
    <dgm:cxn modelId="{A5B5FAF9-71D3-CC41-AC29-D5E67919A86C}" type="presOf" srcId="{2EB11E76-A77A-1F4E-84B1-FEB8C2E198EB}" destId="{F3012AC1-8514-4124-8E93-7FD82FCF1C04}" srcOrd="0" destOrd="2" presId="urn:microsoft.com/office/officeart/2005/8/layout/hList1"/>
    <dgm:cxn modelId="{9BA58BFA-00A8-0C41-A832-A87F28E5D661}" type="presOf" srcId="{5104CF6C-B0EF-DA44-84A7-F3D957772B5D}" destId="{2C1DDBFF-358C-4E7E-AE8F-F37EB9B34B28}" srcOrd="0" destOrd="1" presId="urn:microsoft.com/office/officeart/2005/8/layout/hList1"/>
    <dgm:cxn modelId="{6696F1FA-6D9A-4A76-9BF2-8A3E55BCF0B4}" type="presOf" srcId="{4EF95B02-2452-4EAF-BCF0-683E2F007D73}" destId="{B0C4C562-4995-49A9-8E1C-B9E01029553E}" srcOrd="0" destOrd="3" presId="urn:microsoft.com/office/officeart/2005/8/layout/hList1"/>
    <dgm:cxn modelId="{E1A83AFC-1BA9-AD40-B44C-757AB7C6AD24}" srcId="{48C05F72-35FB-4510-8E85-40D36D13E07F}" destId="{13F6E93C-BF80-D441-A855-13B1B44DC4B2}" srcOrd="8" destOrd="0" parTransId="{F2D5366D-9B91-154C-A980-B0379D444260}" sibTransId="{3FCA56FF-E089-A14F-AD19-6D469FB37213}"/>
    <dgm:cxn modelId="{F25393BC-93DB-499E-A689-918C89659B94}" type="presParOf" srcId="{9F90E45E-03A9-43A1-AE76-F56A6C3ADD63}" destId="{0BF64CED-ED0B-4F8A-8C0A-AB5A9D7FB1BC}" srcOrd="0" destOrd="0" presId="urn:microsoft.com/office/officeart/2005/8/layout/hList1"/>
    <dgm:cxn modelId="{B35CC6D4-68F7-4064-A1B7-E1498F92ACCA}" type="presParOf" srcId="{0BF64CED-ED0B-4F8A-8C0A-AB5A9D7FB1BC}" destId="{CF4707E0-5566-4BD0-955C-E87E978D3CAE}" srcOrd="0" destOrd="0" presId="urn:microsoft.com/office/officeart/2005/8/layout/hList1"/>
    <dgm:cxn modelId="{5DF23CDE-4B47-4A80-88B3-D997FEB85EBB}" type="presParOf" srcId="{0BF64CED-ED0B-4F8A-8C0A-AB5A9D7FB1BC}" destId="{2C1DDBFF-358C-4E7E-AE8F-F37EB9B34B28}" srcOrd="1" destOrd="0" presId="urn:microsoft.com/office/officeart/2005/8/layout/hList1"/>
    <dgm:cxn modelId="{3EE3EB3E-99D5-4C97-B6F4-BDA88D558ADC}" type="presParOf" srcId="{9F90E45E-03A9-43A1-AE76-F56A6C3ADD63}" destId="{F5AFD430-36F0-42BD-9DD1-36BCE04A5AEB}" srcOrd="1" destOrd="0" presId="urn:microsoft.com/office/officeart/2005/8/layout/hList1"/>
    <dgm:cxn modelId="{8635C49F-A2A9-476D-8904-0D05FB564F67}" type="presParOf" srcId="{9F90E45E-03A9-43A1-AE76-F56A6C3ADD63}" destId="{23829338-F87F-4069-BAD2-8C4E5B527425}" srcOrd="2" destOrd="0" presId="urn:microsoft.com/office/officeart/2005/8/layout/hList1"/>
    <dgm:cxn modelId="{45E73926-529F-4B45-835E-23C83A3B8749}" type="presParOf" srcId="{23829338-F87F-4069-BAD2-8C4E5B527425}" destId="{CC30553B-2EAF-40CB-B222-906311523284}" srcOrd="0" destOrd="0" presId="urn:microsoft.com/office/officeart/2005/8/layout/hList1"/>
    <dgm:cxn modelId="{8F1EE040-E87F-4E76-8A67-DDF7A4A53491}" type="presParOf" srcId="{23829338-F87F-4069-BAD2-8C4E5B527425}" destId="{F3012AC1-8514-4124-8E93-7FD82FCF1C04}" srcOrd="1" destOrd="0" presId="urn:microsoft.com/office/officeart/2005/8/layout/hList1"/>
    <dgm:cxn modelId="{324BFB35-A9B4-403A-ADA2-DA6802A7EA41}" type="presParOf" srcId="{9F90E45E-03A9-43A1-AE76-F56A6C3ADD63}" destId="{3BCF61B1-6B30-4BC4-B5D2-DC4E253CBF78}" srcOrd="3" destOrd="0" presId="urn:microsoft.com/office/officeart/2005/8/layout/hList1"/>
    <dgm:cxn modelId="{D2297122-F663-42EC-BFCE-5BBE8C67B390}" type="presParOf" srcId="{9F90E45E-03A9-43A1-AE76-F56A6C3ADD63}" destId="{C243858D-8194-4DE8-95FC-45EE99340DFA}" srcOrd="4" destOrd="0" presId="urn:microsoft.com/office/officeart/2005/8/layout/hList1"/>
    <dgm:cxn modelId="{F2B7F26D-3FC0-4B76-BF63-CBDFB4D6D7BB}" type="presParOf" srcId="{C243858D-8194-4DE8-95FC-45EE99340DFA}" destId="{884A6B0E-7114-4F89-A2A1-1964076E5991}" srcOrd="0" destOrd="0" presId="urn:microsoft.com/office/officeart/2005/8/layout/hList1"/>
    <dgm:cxn modelId="{3EC75632-0F27-4F3A-BFBD-DD6C50E52536}" type="presParOf" srcId="{C243858D-8194-4DE8-95FC-45EE99340DFA}" destId="{B0C4C562-4995-49A9-8E1C-B9E01029553E}" srcOrd="1" destOrd="0" presId="urn:microsoft.com/office/officeart/2005/8/layout/hList1"/>
    <dgm:cxn modelId="{246CA12A-B06D-419D-95F0-EC42EBCC333C}" type="presParOf" srcId="{9F90E45E-03A9-43A1-AE76-F56A6C3ADD63}" destId="{5B2EC5F3-4DEE-48F5-B3B6-82414D77FB83}" srcOrd="5" destOrd="0" presId="urn:microsoft.com/office/officeart/2005/8/layout/hList1"/>
    <dgm:cxn modelId="{E18FE95F-8AEE-4D53-9B4B-A0FE5B48E8FE}" type="presParOf" srcId="{9F90E45E-03A9-43A1-AE76-F56A6C3ADD63}" destId="{E46879EA-9A25-438B-B6D6-69A22B9764ED}" srcOrd="6" destOrd="0" presId="urn:microsoft.com/office/officeart/2005/8/layout/hList1"/>
    <dgm:cxn modelId="{3B96F618-961D-40B2-8EFD-DA2C9C886602}" type="presParOf" srcId="{E46879EA-9A25-438B-B6D6-69A22B9764ED}" destId="{511BEC6B-AD95-4F2E-A23F-BBE25F43F21E}" srcOrd="0" destOrd="0" presId="urn:microsoft.com/office/officeart/2005/8/layout/hList1"/>
    <dgm:cxn modelId="{D55D4E83-83F1-4495-8479-BA700E4F7D76}" type="presParOf" srcId="{E46879EA-9A25-438B-B6D6-69A22B9764ED}" destId="{00584CD3-D0AF-4552-97EB-349FD1CEB806}" srcOrd="1" destOrd="0" presId="urn:microsoft.com/office/officeart/2005/8/layout/hList1"/>
    <dgm:cxn modelId="{81B5C70A-D7D9-4493-BA74-BD69E7B3691A}" type="presParOf" srcId="{9F90E45E-03A9-43A1-AE76-F56A6C3ADD63}" destId="{53F4EC61-6623-4387-A1C2-58739CDEE3A0}" srcOrd="7" destOrd="0" presId="urn:microsoft.com/office/officeart/2005/8/layout/hList1"/>
    <dgm:cxn modelId="{6986A4DE-670A-4678-A421-9CA08C1DBAD5}" type="presParOf" srcId="{9F90E45E-03A9-43A1-AE76-F56A6C3ADD63}" destId="{56A84ECE-11C2-4B5C-930C-DF6A8DF1B5A9}" srcOrd="8" destOrd="0" presId="urn:microsoft.com/office/officeart/2005/8/layout/hList1"/>
    <dgm:cxn modelId="{23D59310-77BA-47F6-B922-928F2668F09E}" type="presParOf" srcId="{56A84ECE-11C2-4B5C-930C-DF6A8DF1B5A9}" destId="{58478FA9-EFE0-4D16-8792-4B0F5218C1E5}" srcOrd="0" destOrd="0" presId="urn:microsoft.com/office/officeart/2005/8/layout/hList1"/>
    <dgm:cxn modelId="{B3A4A431-5D6B-4A69-B88C-F13E0B3D108B}" type="presParOf" srcId="{56A84ECE-11C2-4B5C-930C-DF6A8DF1B5A9}" destId="{2E2B7ED8-D2EE-4FF3-AEE6-E2B73C9B225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9C71613-7C88-4C55-9806-BB99276FB2B5}" type="doc">
      <dgm:prSet loTypeId="urn:microsoft.com/office/officeart/2011/layout/HexagonRadial" loCatId="cycle" qsTypeId="urn:microsoft.com/office/officeart/2005/8/quickstyle/simple5" qsCatId="simple" csTypeId="urn:microsoft.com/office/officeart/2005/8/colors/colorful1" csCatId="colorful" phldr="1"/>
      <dgm:spPr/>
      <dgm:t>
        <a:bodyPr/>
        <a:lstStyle/>
        <a:p>
          <a:endParaRPr lang="en-US"/>
        </a:p>
      </dgm:t>
    </dgm:pt>
    <dgm:pt modelId="{83A6F1C9-A811-4A6E-92B6-5692CF599858}">
      <dgm:prSet phldrT="[Text]" custT="1"/>
      <dgm:spPr>
        <a:solidFill>
          <a:srgbClr val="C00000"/>
        </a:solidFill>
      </dgm:spPr>
      <dgm:t>
        <a:bodyPr/>
        <a:lstStyle/>
        <a:p>
          <a:r>
            <a:rPr lang="en-US" sz="1800" b="1">
              <a:solidFill>
                <a:schemeClr val="bg1"/>
              </a:solidFill>
              <a:latin typeface="+mn-lt"/>
              <a:cs typeface="Arial" panose="020B0604020202020204" pitchFamily="34" charset="0"/>
            </a:rPr>
            <a:t>Sheer volume</a:t>
          </a:r>
        </a:p>
      </dgm:t>
    </dgm:pt>
    <dgm:pt modelId="{E00291C1-85F4-458A-ACD7-5A68870A6BFA}" type="parTrans" cxnId="{51AAED2A-3950-4960-B5E7-8D2CAB983780}">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1FCE0A55-318E-4BE9-A9A0-2286EC7E8B5E}" type="sibTrans" cxnId="{51AAED2A-3950-4960-B5E7-8D2CAB983780}">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0AA7C98E-D2B3-4601-917F-3D7498F3804E}">
      <dgm:prSet custT="1"/>
      <dgm:spPr>
        <a:solidFill>
          <a:schemeClr val="tx1">
            <a:lumMod val="50000"/>
            <a:lumOff val="50000"/>
          </a:schemeClr>
        </a:solidFill>
      </dgm:spPr>
      <dgm:t>
        <a:bodyPr/>
        <a:lstStyle/>
        <a:p>
          <a:r>
            <a:rPr lang="en-US" sz="1800" b="1">
              <a:solidFill>
                <a:schemeClr val="bg1"/>
              </a:solidFill>
              <a:latin typeface="+mn-lt"/>
              <a:cs typeface="Arial" panose="020B0604020202020204" pitchFamily="34" charset="0"/>
            </a:rPr>
            <a:t>Reactive Initiatives</a:t>
          </a:r>
        </a:p>
      </dgm:t>
    </dgm:pt>
    <dgm:pt modelId="{FB6BD4D1-9569-44D8-848B-66E323F6CD7C}" type="parTrans" cxnId="{68E325D1-4255-4DCE-83B3-DB35F544DF65}">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F5A7956D-E111-47C4-89FD-11AABECB57BA}" type="sibTrans" cxnId="{68E325D1-4255-4DCE-83B3-DB35F544DF65}">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37EB4ECB-451D-4FE9-9964-DD4BA4C84257}">
      <dgm:prSet custT="1"/>
      <dgm:spPr>
        <a:solidFill>
          <a:schemeClr val="accent2">
            <a:lumMod val="75000"/>
          </a:schemeClr>
        </a:solidFill>
      </dgm:spPr>
      <dgm:t>
        <a:bodyPr/>
        <a:lstStyle/>
        <a:p>
          <a:r>
            <a:rPr lang="en-US" sz="1800" b="1">
              <a:solidFill>
                <a:schemeClr val="bg1"/>
              </a:solidFill>
              <a:latin typeface="+mn-lt"/>
              <a:cs typeface="Arial" panose="020B0604020202020204" pitchFamily="34" charset="0"/>
            </a:rPr>
            <a:t>Lack of Process</a:t>
          </a:r>
        </a:p>
      </dgm:t>
    </dgm:pt>
    <dgm:pt modelId="{50857FBC-60CE-48A8-A1C6-8BF89134B520}" type="parTrans" cxnId="{5A347F0B-B6AD-408A-953E-087EDB5AAB36}">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87AD3E34-DEB2-4737-99F8-665BAFCB2CFB}" type="sibTrans" cxnId="{5A347F0B-B6AD-408A-953E-087EDB5AAB36}">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9BE69A8D-8EA6-4EB9-A64B-EB43E22A47A0}">
      <dgm:prSet custT="1"/>
      <dgm:spPr>
        <a:solidFill>
          <a:schemeClr val="accent5">
            <a:lumMod val="75000"/>
          </a:schemeClr>
        </a:solidFill>
      </dgm:spPr>
      <dgm:t>
        <a:bodyPr/>
        <a:lstStyle/>
        <a:p>
          <a:r>
            <a:rPr lang="en-US" sz="1800" b="1">
              <a:solidFill>
                <a:schemeClr val="bg1"/>
              </a:solidFill>
              <a:latin typeface="+mn-lt"/>
              <a:cs typeface="Arial" panose="020B0604020202020204" pitchFamily="34" charset="0"/>
            </a:rPr>
            <a:t>Fragmented Ownership</a:t>
          </a:r>
        </a:p>
      </dgm:t>
    </dgm:pt>
    <dgm:pt modelId="{9820637E-A2BF-4D71-B04A-73A69A83BD4A}" type="parTrans" cxnId="{F061BB30-AAFB-43ED-B2DE-062C4F42F4B0}">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7289180D-4CDA-4EF9-B7A2-F95FD575DE9A}" type="sibTrans" cxnId="{F061BB30-AAFB-43ED-B2DE-062C4F42F4B0}">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915F70DD-777F-45C2-BDC1-DB52A5FF32B2}">
      <dgm:prSet custT="1"/>
      <dgm:spPr>
        <a:solidFill>
          <a:schemeClr val="accent6">
            <a:lumMod val="75000"/>
          </a:schemeClr>
        </a:solidFill>
      </dgm:spPr>
      <dgm:t>
        <a:bodyPr/>
        <a:lstStyle/>
        <a:p>
          <a:r>
            <a:rPr lang="en-US" sz="1800" b="1">
              <a:solidFill>
                <a:schemeClr val="bg1"/>
              </a:solidFill>
              <a:latin typeface="+mn-lt"/>
              <a:cs typeface="Arial" panose="020B0604020202020204" pitchFamily="34" charset="0"/>
            </a:rPr>
            <a:t>Lack of Data EQ Culture</a:t>
          </a:r>
        </a:p>
      </dgm:t>
    </dgm:pt>
    <dgm:pt modelId="{02EA2427-3578-4BD2-9E5C-AA221C65D408}" type="parTrans" cxnId="{80A09DE6-3058-4403-81B8-AB6862C3C087}">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3B3129E0-9A08-4109-ACD6-CF6B64934133}" type="sibTrans" cxnId="{80A09DE6-3058-4403-81B8-AB6862C3C087}">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78A565EA-3AB1-4062-85B9-C351D958DD6A}">
      <dgm:prSet phldrT="[Text]" custT="1"/>
      <dgm:spPr>
        <a:solidFill>
          <a:schemeClr val="accent1">
            <a:lumMod val="75000"/>
          </a:schemeClr>
        </a:solidFill>
      </dgm:spPr>
      <dgm:t>
        <a:bodyPr/>
        <a:lstStyle/>
        <a:p>
          <a:r>
            <a:rPr lang="en-US" sz="2400" b="1">
              <a:solidFill>
                <a:schemeClr val="bg1"/>
              </a:solidFill>
              <a:latin typeface="+mn-lt"/>
              <a:cs typeface="Arial" panose="020B0604020202020204" pitchFamily="34" charset="0"/>
            </a:rPr>
            <a:t>Points of Failure</a:t>
          </a:r>
        </a:p>
      </dgm:t>
    </dgm:pt>
    <dgm:pt modelId="{70361D59-C11E-461E-A6AA-864303E49D5E}" type="parTrans" cxnId="{C111FA7F-885E-40B4-B908-F1E7CCAAA131}">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F2887D55-6FF1-4420-AAA5-B35898B851B2}" type="sibTrans" cxnId="{C111FA7F-885E-40B4-B908-F1E7CCAAA131}">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8DE5177C-E258-A140-BF6D-F036A3F58E75}">
      <dgm:prSet phldrT="[Text]"/>
      <dgm:spPr>
        <a:solidFill>
          <a:srgbClr val="C00000"/>
        </a:solidFill>
      </dgm:spPr>
      <dgm:t>
        <a:bodyPr/>
        <a:lstStyle/>
        <a:p>
          <a:endParaRPr lang="en-US">
            <a:solidFill>
              <a:schemeClr val="bg1"/>
            </a:solidFill>
          </a:endParaRPr>
        </a:p>
      </dgm:t>
    </dgm:pt>
    <dgm:pt modelId="{8BE2C88C-8DDE-D346-9AEF-4F487AEF5CD7}" type="parTrans" cxnId="{8DC79316-F95F-C045-9EA0-E81F75426BF7}">
      <dgm:prSet/>
      <dgm:spPr/>
      <dgm:t>
        <a:bodyPr/>
        <a:lstStyle/>
        <a:p>
          <a:endParaRPr lang="en-US">
            <a:solidFill>
              <a:schemeClr val="bg1"/>
            </a:solidFill>
          </a:endParaRPr>
        </a:p>
      </dgm:t>
    </dgm:pt>
    <dgm:pt modelId="{10CA4CEB-D880-7A43-A607-AE01122F5D1B}" type="sibTrans" cxnId="{8DC79316-F95F-C045-9EA0-E81F75426BF7}">
      <dgm:prSet/>
      <dgm:spPr/>
      <dgm:t>
        <a:bodyPr/>
        <a:lstStyle/>
        <a:p>
          <a:endParaRPr lang="en-US">
            <a:solidFill>
              <a:schemeClr val="bg1"/>
            </a:solidFill>
          </a:endParaRPr>
        </a:p>
      </dgm:t>
    </dgm:pt>
    <dgm:pt modelId="{A6F342E9-B445-4333-8A6A-DB0179E6E0F9}" type="pres">
      <dgm:prSet presAssocID="{F9C71613-7C88-4C55-9806-BB99276FB2B5}" presName="Name0" presStyleCnt="0">
        <dgm:presLayoutVars>
          <dgm:chMax val="1"/>
          <dgm:chPref val="1"/>
          <dgm:dir/>
          <dgm:animOne val="branch"/>
          <dgm:animLvl val="lvl"/>
        </dgm:presLayoutVars>
      </dgm:prSet>
      <dgm:spPr/>
    </dgm:pt>
    <dgm:pt modelId="{DFDBC77F-35F6-4FC9-BD76-DA68DC9E7C82}" type="pres">
      <dgm:prSet presAssocID="{78A565EA-3AB1-4062-85B9-C351D958DD6A}" presName="Parent" presStyleLbl="node0" presStyleIdx="0" presStyleCnt="1">
        <dgm:presLayoutVars>
          <dgm:chMax val="6"/>
          <dgm:chPref val="6"/>
        </dgm:presLayoutVars>
      </dgm:prSet>
      <dgm:spPr/>
    </dgm:pt>
    <dgm:pt modelId="{29B2652D-038A-4911-8886-04961D7AEC2E}" type="pres">
      <dgm:prSet presAssocID="{83A6F1C9-A811-4A6E-92B6-5692CF599858}" presName="Accent1" presStyleCnt="0"/>
      <dgm:spPr/>
    </dgm:pt>
    <dgm:pt modelId="{B93979B0-BE6A-402E-9A88-3539C9FC0B28}" type="pres">
      <dgm:prSet presAssocID="{83A6F1C9-A811-4A6E-92B6-5692CF599858}" presName="Accent" presStyleLbl="bgShp" presStyleIdx="0" presStyleCnt="5"/>
      <dgm:spPr/>
    </dgm:pt>
    <dgm:pt modelId="{2009E9A2-206E-418E-9D74-52A6FDD31303}" type="pres">
      <dgm:prSet presAssocID="{83A6F1C9-A811-4A6E-92B6-5692CF599858}" presName="Child1" presStyleLbl="node1" presStyleIdx="0" presStyleCnt="5" custLinFactNeighborX="2388" custLinFactNeighborY="3150">
        <dgm:presLayoutVars>
          <dgm:chMax val="0"/>
          <dgm:chPref val="0"/>
          <dgm:bulletEnabled val="1"/>
        </dgm:presLayoutVars>
      </dgm:prSet>
      <dgm:spPr/>
    </dgm:pt>
    <dgm:pt modelId="{8117AC74-89D2-45C3-A014-60D1F03439E1}" type="pres">
      <dgm:prSet presAssocID="{0AA7C98E-D2B3-4601-917F-3D7498F3804E}" presName="Accent2" presStyleCnt="0"/>
      <dgm:spPr/>
    </dgm:pt>
    <dgm:pt modelId="{3CB935E2-F2E0-4366-B399-C92FC17F5425}" type="pres">
      <dgm:prSet presAssocID="{0AA7C98E-D2B3-4601-917F-3D7498F3804E}" presName="Accent" presStyleLbl="bgShp" presStyleIdx="1" presStyleCnt="5" custFlipHor="1" custScaleX="34205" custScaleY="19425" custLinFactNeighborX="-77766" custLinFactNeighborY="-22282"/>
      <dgm:spPr>
        <a:solidFill>
          <a:schemeClr val="bg1">
            <a:lumMod val="95000"/>
          </a:schemeClr>
        </a:solidFill>
      </dgm:spPr>
    </dgm:pt>
    <dgm:pt modelId="{E082956D-2D81-4013-8090-B2540A59AC17}" type="pres">
      <dgm:prSet presAssocID="{0AA7C98E-D2B3-4601-917F-3D7498F3804E}" presName="Child2" presStyleLbl="node1" presStyleIdx="1" presStyleCnt="5" custScaleX="90444" custScaleY="98111" custLinFactNeighborX="1769" custLinFactNeighborY="1077">
        <dgm:presLayoutVars>
          <dgm:chMax val="0"/>
          <dgm:chPref val="0"/>
          <dgm:bulletEnabled val="1"/>
        </dgm:presLayoutVars>
      </dgm:prSet>
      <dgm:spPr/>
    </dgm:pt>
    <dgm:pt modelId="{DD53E542-B709-4719-84F9-E759E5F17642}" type="pres">
      <dgm:prSet presAssocID="{37EB4ECB-451D-4FE9-9964-DD4BA4C84257}" presName="Accent3" presStyleCnt="0"/>
      <dgm:spPr/>
    </dgm:pt>
    <dgm:pt modelId="{AB4572DB-8A0E-4C64-9154-0F4C3E38F001}" type="pres">
      <dgm:prSet presAssocID="{37EB4ECB-451D-4FE9-9964-DD4BA4C84257}" presName="Accent" presStyleLbl="bgShp" presStyleIdx="2" presStyleCnt="5" custScaleX="105485" custScaleY="43454" custLinFactNeighborX="39947" custLinFactNeighborY="-92725"/>
      <dgm:spPr>
        <a:solidFill>
          <a:schemeClr val="bg1">
            <a:lumMod val="95000"/>
          </a:schemeClr>
        </a:solidFill>
      </dgm:spPr>
    </dgm:pt>
    <dgm:pt modelId="{512209E5-C4F6-4AE0-B05A-CF04C58CB7FC}" type="pres">
      <dgm:prSet presAssocID="{37EB4ECB-451D-4FE9-9964-DD4BA4C84257}" presName="Child3" presStyleLbl="node1" presStyleIdx="2" presStyleCnt="5" custScaleX="108792" custScaleY="115640" custLinFactNeighborX="13561" custLinFactNeighborY="6095">
        <dgm:presLayoutVars>
          <dgm:chMax val="0"/>
          <dgm:chPref val="0"/>
          <dgm:bulletEnabled val="1"/>
        </dgm:presLayoutVars>
      </dgm:prSet>
      <dgm:spPr/>
    </dgm:pt>
    <dgm:pt modelId="{2FF7978F-9CE7-4525-AD85-141FC8564EB8}" type="pres">
      <dgm:prSet presAssocID="{9BE69A8D-8EA6-4EB9-A64B-EB43E22A47A0}" presName="Accent4" presStyleCnt="0"/>
      <dgm:spPr/>
    </dgm:pt>
    <dgm:pt modelId="{2F0AD27C-F2F2-41F9-ADCF-305464F380A6}" type="pres">
      <dgm:prSet presAssocID="{9BE69A8D-8EA6-4EB9-A64B-EB43E22A47A0}" presName="Accent" presStyleLbl="bgShp" presStyleIdx="3" presStyleCnt="5" custScaleX="43339" custScaleY="30142" custLinFactNeighborX="59921" custLinFactNeighborY="-35765"/>
      <dgm:spPr>
        <a:solidFill>
          <a:schemeClr val="bg1">
            <a:lumMod val="95000"/>
          </a:schemeClr>
        </a:solidFill>
      </dgm:spPr>
    </dgm:pt>
    <dgm:pt modelId="{AE70130B-5FE5-406E-B618-43B0FD920AD9}" type="pres">
      <dgm:prSet presAssocID="{9BE69A8D-8EA6-4EB9-A64B-EB43E22A47A0}" presName="Child4" presStyleLbl="node1" presStyleIdx="3" presStyleCnt="5" custScaleX="112359">
        <dgm:presLayoutVars>
          <dgm:chMax val="0"/>
          <dgm:chPref val="0"/>
          <dgm:bulletEnabled val="1"/>
        </dgm:presLayoutVars>
      </dgm:prSet>
      <dgm:spPr/>
    </dgm:pt>
    <dgm:pt modelId="{D9F12836-09FA-4B96-9C91-431C839F17C7}" type="pres">
      <dgm:prSet presAssocID="{915F70DD-777F-45C2-BDC1-DB52A5FF32B2}" presName="Accent5" presStyleCnt="0"/>
      <dgm:spPr/>
    </dgm:pt>
    <dgm:pt modelId="{C1913E21-9A1A-44FE-8EDB-ADFCF484B753}" type="pres">
      <dgm:prSet presAssocID="{915F70DD-777F-45C2-BDC1-DB52A5FF32B2}" presName="Accent" presStyleLbl="bgShp" presStyleIdx="4" presStyleCnt="5" custFlipVert="1" custFlipHor="1" custScaleX="33195" custScaleY="40051" custLinFactX="-11505" custLinFactNeighborX="-100000" custLinFactNeighborY="-51130"/>
      <dgm:spPr>
        <a:solidFill>
          <a:schemeClr val="bg1">
            <a:lumMod val="95000"/>
          </a:schemeClr>
        </a:solidFill>
      </dgm:spPr>
    </dgm:pt>
    <dgm:pt modelId="{D7258947-1475-47D9-A708-759656BA305F}" type="pres">
      <dgm:prSet presAssocID="{915F70DD-777F-45C2-BDC1-DB52A5FF32B2}" presName="Child5" presStyleLbl="node1" presStyleIdx="4" presStyleCnt="5" custScaleX="105388" custLinFactNeighborX="-3813" custLinFactNeighborY="-212">
        <dgm:presLayoutVars>
          <dgm:chMax val="0"/>
          <dgm:chPref val="0"/>
          <dgm:bulletEnabled val="1"/>
        </dgm:presLayoutVars>
      </dgm:prSet>
      <dgm:spPr/>
    </dgm:pt>
  </dgm:ptLst>
  <dgm:cxnLst>
    <dgm:cxn modelId="{5A347F0B-B6AD-408A-953E-087EDB5AAB36}" srcId="{78A565EA-3AB1-4062-85B9-C351D958DD6A}" destId="{37EB4ECB-451D-4FE9-9964-DD4BA4C84257}" srcOrd="2" destOrd="0" parTransId="{50857FBC-60CE-48A8-A1C6-8BF89134B520}" sibTransId="{87AD3E34-DEB2-4737-99F8-665BAFCB2CFB}"/>
    <dgm:cxn modelId="{B3052A16-8C3B-44E2-AD91-7D45FDC3A77C}" type="presOf" srcId="{9BE69A8D-8EA6-4EB9-A64B-EB43E22A47A0}" destId="{AE70130B-5FE5-406E-B618-43B0FD920AD9}" srcOrd="0" destOrd="0" presId="urn:microsoft.com/office/officeart/2011/layout/HexagonRadial"/>
    <dgm:cxn modelId="{8DC79316-F95F-C045-9EA0-E81F75426BF7}" srcId="{F9C71613-7C88-4C55-9806-BB99276FB2B5}" destId="{8DE5177C-E258-A140-BF6D-F036A3F58E75}" srcOrd="1" destOrd="0" parTransId="{8BE2C88C-8DDE-D346-9AEF-4F487AEF5CD7}" sibTransId="{10CA4CEB-D880-7A43-A607-AE01122F5D1B}"/>
    <dgm:cxn modelId="{51AAED2A-3950-4960-B5E7-8D2CAB983780}" srcId="{78A565EA-3AB1-4062-85B9-C351D958DD6A}" destId="{83A6F1C9-A811-4A6E-92B6-5692CF599858}" srcOrd="0" destOrd="0" parTransId="{E00291C1-85F4-458A-ACD7-5A68870A6BFA}" sibTransId="{1FCE0A55-318E-4BE9-A9A0-2286EC7E8B5E}"/>
    <dgm:cxn modelId="{F061BB30-AAFB-43ED-B2DE-062C4F42F4B0}" srcId="{78A565EA-3AB1-4062-85B9-C351D958DD6A}" destId="{9BE69A8D-8EA6-4EB9-A64B-EB43E22A47A0}" srcOrd="3" destOrd="0" parTransId="{9820637E-A2BF-4D71-B04A-73A69A83BD4A}" sibTransId="{7289180D-4CDA-4EF9-B7A2-F95FD575DE9A}"/>
    <dgm:cxn modelId="{42882252-66E7-4F8E-8E91-1B8EC30B5E03}" type="presOf" srcId="{37EB4ECB-451D-4FE9-9964-DD4BA4C84257}" destId="{512209E5-C4F6-4AE0-B05A-CF04C58CB7FC}" srcOrd="0" destOrd="0" presId="urn:microsoft.com/office/officeart/2011/layout/HexagonRadial"/>
    <dgm:cxn modelId="{50A3EE56-F3FA-4D06-913F-2FF87BFC6914}" type="presOf" srcId="{915F70DD-777F-45C2-BDC1-DB52A5FF32B2}" destId="{D7258947-1475-47D9-A708-759656BA305F}" srcOrd="0" destOrd="0" presId="urn:microsoft.com/office/officeart/2011/layout/HexagonRadial"/>
    <dgm:cxn modelId="{230D6865-E750-4003-B74A-836EDB69750D}" type="presOf" srcId="{78A565EA-3AB1-4062-85B9-C351D958DD6A}" destId="{DFDBC77F-35F6-4FC9-BD76-DA68DC9E7C82}" srcOrd="0" destOrd="0" presId="urn:microsoft.com/office/officeart/2011/layout/HexagonRadial"/>
    <dgm:cxn modelId="{E98F6C75-0E53-4876-A15B-CEBFA086A6C2}" type="presOf" srcId="{0AA7C98E-D2B3-4601-917F-3D7498F3804E}" destId="{E082956D-2D81-4013-8090-B2540A59AC17}" srcOrd="0" destOrd="0" presId="urn:microsoft.com/office/officeart/2011/layout/HexagonRadial"/>
    <dgm:cxn modelId="{C111FA7F-885E-40B4-B908-F1E7CCAAA131}" srcId="{F9C71613-7C88-4C55-9806-BB99276FB2B5}" destId="{78A565EA-3AB1-4062-85B9-C351D958DD6A}" srcOrd="0" destOrd="0" parTransId="{70361D59-C11E-461E-A6AA-864303E49D5E}" sibTransId="{F2887D55-6FF1-4420-AAA5-B35898B851B2}"/>
    <dgm:cxn modelId="{41B4E686-1161-4140-B0C6-D58E4A916523}" type="presOf" srcId="{F9C71613-7C88-4C55-9806-BB99276FB2B5}" destId="{A6F342E9-B445-4333-8A6A-DB0179E6E0F9}" srcOrd="0" destOrd="0" presId="urn:microsoft.com/office/officeart/2011/layout/HexagonRadial"/>
    <dgm:cxn modelId="{68E325D1-4255-4DCE-83B3-DB35F544DF65}" srcId="{78A565EA-3AB1-4062-85B9-C351D958DD6A}" destId="{0AA7C98E-D2B3-4601-917F-3D7498F3804E}" srcOrd="1" destOrd="0" parTransId="{FB6BD4D1-9569-44D8-848B-66E323F6CD7C}" sibTransId="{F5A7956D-E111-47C4-89FD-11AABECB57BA}"/>
    <dgm:cxn modelId="{80A09DE6-3058-4403-81B8-AB6862C3C087}" srcId="{78A565EA-3AB1-4062-85B9-C351D958DD6A}" destId="{915F70DD-777F-45C2-BDC1-DB52A5FF32B2}" srcOrd="4" destOrd="0" parTransId="{02EA2427-3578-4BD2-9E5C-AA221C65D408}" sibTransId="{3B3129E0-9A08-4109-ACD6-CF6B64934133}"/>
    <dgm:cxn modelId="{9B3E91F8-EE9F-40F0-A1F0-319A9EB700D3}" type="presOf" srcId="{83A6F1C9-A811-4A6E-92B6-5692CF599858}" destId="{2009E9A2-206E-418E-9D74-52A6FDD31303}" srcOrd="0" destOrd="0" presId="urn:microsoft.com/office/officeart/2011/layout/HexagonRadial"/>
    <dgm:cxn modelId="{5B97BE05-2A70-4428-9E3C-EE0632534470}" type="presParOf" srcId="{A6F342E9-B445-4333-8A6A-DB0179E6E0F9}" destId="{DFDBC77F-35F6-4FC9-BD76-DA68DC9E7C82}" srcOrd="0" destOrd="0" presId="urn:microsoft.com/office/officeart/2011/layout/HexagonRadial"/>
    <dgm:cxn modelId="{8CB641A1-3E00-442A-BA4F-7EBCC5605BDD}" type="presParOf" srcId="{A6F342E9-B445-4333-8A6A-DB0179E6E0F9}" destId="{29B2652D-038A-4911-8886-04961D7AEC2E}" srcOrd="1" destOrd="0" presId="urn:microsoft.com/office/officeart/2011/layout/HexagonRadial"/>
    <dgm:cxn modelId="{B48CDAE7-8512-4CFE-B990-B18B84A2E48A}" type="presParOf" srcId="{29B2652D-038A-4911-8886-04961D7AEC2E}" destId="{B93979B0-BE6A-402E-9A88-3539C9FC0B28}" srcOrd="0" destOrd="0" presId="urn:microsoft.com/office/officeart/2011/layout/HexagonRadial"/>
    <dgm:cxn modelId="{87759413-17A7-4370-B778-0109C5294168}" type="presParOf" srcId="{A6F342E9-B445-4333-8A6A-DB0179E6E0F9}" destId="{2009E9A2-206E-418E-9D74-52A6FDD31303}" srcOrd="2" destOrd="0" presId="urn:microsoft.com/office/officeart/2011/layout/HexagonRadial"/>
    <dgm:cxn modelId="{49A00019-55CC-4EF7-9E3C-A4A9BE8F1D1A}" type="presParOf" srcId="{A6F342E9-B445-4333-8A6A-DB0179E6E0F9}" destId="{8117AC74-89D2-45C3-A014-60D1F03439E1}" srcOrd="3" destOrd="0" presId="urn:microsoft.com/office/officeart/2011/layout/HexagonRadial"/>
    <dgm:cxn modelId="{3334799C-91BF-4ABF-9BA9-1323815CADC9}" type="presParOf" srcId="{8117AC74-89D2-45C3-A014-60D1F03439E1}" destId="{3CB935E2-F2E0-4366-B399-C92FC17F5425}" srcOrd="0" destOrd="0" presId="urn:microsoft.com/office/officeart/2011/layout/HexagonRadial"/>
    <dgm:cxn modelId="{019C8CF7-7D43-4DC9-A953-B1CE74B39149}" type="presParOf" srcId="{A6F342E9-B445-4333-8A6A-DB0179E6E0F9}" destId="{E082956D-2D81-4013-8090-B2540A59AC17}" srcOrd="4" destOrd="0" presId="urn:microsoft.com/office/officeart/2011/layout/HexagonRadial"/>
    <dgm:cxn modelId="{0612F1C4-169D-4921-8D12-1E32A88E917B}" type="presParOf" srcId="{A6F342E9-B445-4333-8A6A-DB0179E6E0F9}" destId="{DD53E542-B709-4719-84F9-E759E5F17642}" srcOrd="5" destOrd="0" presId="urn:microsoft.com/office/officeart/2011/layout/HexagonRadial"/>
    <dgm:cxn modelId="{1A930872-E577-4487-B0EA-8E76685B573F}" type="presParOf" srcId="{DD53E542-B709-4719-84F9-E759E5F17642}" destId="{AB4572DB-8A0E-4C64-9154-0F4C3E38F001}" srcOrd="0" destOrd="0" presId="urn:microsoft.com/office/officeart/2011/layout/HexagonRadial"/>
    <dgm:cxn modelId="{8CDA2126-5EF2-45A3-9789-573A6104F695}" type="presParOf" srcId="{A6F342E9-B445-4333-8A6A-DB0179E6E0F9}" destId="{512209E5-C4F6-4AE0-B05A-CF04C58CB7FC}" srcOrd="6" destOrd="0" presId="urn:microsoft.com/office/officeart/2011/layout/HexagonRadial"/>
    <dgm:cxn modelId="{8952A1A3-D3BB-41CE-89A0-0AB9F406A804}" type="presParOf" srcId="{A6F342E9-B445-4333-8A6A-DB0179E6E0F9}" destId="{2FF7978F-9CE7-4525-AD85-141FC8564EB8}" srcOrd="7" destOrd="0" presId="urn:microsoft.com/office/officeart/2011/layout/HexagonRadial"/>
    <dgm:cxn modelId="{B5AFB697-CD6A-4EF4-8CA4-061A817B9124}" type="presParOf" srcId="{2FF7978F-9CE7-4525-AD85-141FC8564EB8}" destId="{2F0AD27C-F2F2-41F9-ADCF-305464F380A6}" srcOrd="0" destOrd="0" presId="urn:microsoft.com/office/officeart/2011/layout/HexagonRadial"/>
    <dgm:cxn modelId="{D81F6D40-7C5F-419B-B897-7C1473072215}" type="presParOf" srcId="{A6F342E9-B445-4333-8A6A-DB0179E6E0F9}" destId="{AE70130B-5FE5-406E-B618-43B0FD920AD9}" srcOrd="8" destOrd="0" presId="urn:microsoft.com/office/officeart/2011/layout/HexagonRadial"/>
    <dgm:cxn modelId="{173019EF-7813-45DC-B3B5-E080E788763B}" type="presParOf" srcId="{A6F342E9-B445-4333-8A6A-DB0179E6E0F9}" destId="{D9F12836-09FA-4B96-9C91-431C839F17C7}" srcOrd="9" destOrd="0" presId="urn:microsoft.com/office/officeart/2011/layout/HexagonRadial"/>
    <dgm:cxn modelId="{72F894E5-5BD5-4B04-A171-411E7DBF8A3C}" type="presParOf" srcId="{D9F12836-09FA-4B96-9C91-431C839F17C7}" destId="{C1913E21-9A1A-44FE-8EDB-ADFCF484B753}" srcOrd="0" destOrd="0" presId="urn:microsoft.com/office/officeart/2011/layout/HexagonRadial"/>
    <dgm:cxn modelId="{169B34D4-5A6A-4EA4-AD9D-42E257F6AC0F}" type="presParOf" srcId="{A6F342E9-B445-4333-8A6A-DB0179E6E0F9}" destId="{D7258947-1475-47D9-A708-759656BA305F}" srcOrd="10"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9C71613-7C88-4C55-9806-BB99276FB2B5}" type="doc">
      <dgm:prSet loTypeId="urn:microsoft.com/office/officeart/2005/8/layout/radial6" loCatId="cycle" qsTypeId="urn:microsoft.com/office/officeart/2005/8/quickstyle/simple5" qsCatId="simple" csTypeId="urn:microsoft.com/office/officeart/2005/8/colors/colorful1" csCatId="colorful" phldr="1"/>
      <dgm:spPr/>
      <dgm:t>
        <a:bodyPr/>
        <a:lstStyle/>
        <a:p>
          <a:endParaRPr lang="en-US"/>
        </a:p>
      </dgm:t>
    </dgm:pt>
    <dgm:pt modelId="{83A6F1C9-A811-4A6E-92B6-5692CF599858}">
      <dgm:prSet phldrT="[Text]" custT="1"/>
      <dgm:spPr>
        <a:solidFill>
          <a:srgbClr val="C00000"/>
        </a:solidFill>
      </dgm:spPr>
      <dgm:t>
        <a:bodyPr/>
        <a:lstStyle/>
        <a:p>
          <a:r>
            <a:rPr lang="en-US" sz="1600" b="1">
              <a:solidFill>
                <a:schemeClr val="bg1"/>
              </a:solidFill>
              <a:latin typeface="+mn-lt"/>
              <a:cs typeface="Arial" panose="020B0604020202020204" pitchFamily="34" charset="0"/>
            </a:rPr>
            <a:t>Executive Agenda &amp; Sponsor</a:t>
          </a:r>
        </a:p>
      </dgm:t>
    </dgm:pt>
    <dgm:pt modelId="{E00291C1-85F4-458A-ACD7-5A68870A6BFA}" type="parTrans" cxnId="{51AAED2A-3950-4960-B5E7-8D2CAB983780}">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1FCE0A55-318E-4BE9-A9A0-2286EC7E8B5E}" type="sibTrans" cxnId="{51AAED2A-3950-4960-B5E7-8D2CAB983780}">
      <dgm:prSet/>
      <dgm:spPr>
        <a:solidFill>
          <a:schemeClr val="accent2"/>
        </a:solidFill>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0AA7C98E-D2B3-4601-917F-3D7498F3804E}">
      <dgm:prSet custT="1"/>
      <dgm:spPr>
        <a:solidFill>
          <a:schemeClr val="bg1">
            <a:lumMod val="50000"/>
          </a:schemeClr>
        </a:solidFill>
      </dgm:spPr>
      <dgm:t>
        <a:bodyPr/>
        <a:lstStyle/>
        <a:p>
          <a:r>
            <a:rPr lang="en-US" sz="1600" b="1">
              <a:solidFill>
                <a:schemeClr val="bg1"/>
              </a:solidFill>
              <a:latin typeface="+mn-lt"/>
              <a:cs typeface="Arial" panose="020B0604020202020204" pitchFamily="34" charset="0"/>
            </a:rPr>
            <a:t>Project  Ideation &amp; Validation</a:t>
          </a:r>
        </a:p>
      </dgm:t>
    </dgm:pt>
    <dgm:pt modelId="{FB6BD4D1-9569-44D8-848B-66E323F6CD7C}" type="parTrans" cxnId="{68E325D1-4255-4DCE-83B3-DB35F544DF65}">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F5A7956D-E111-47C4-89FD-11AABECB57BA}" type="sibTrans" cxnId="{68E325D1-4255-4DCE-83B3-DB35F544DF65}">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37EB4ECB-451D-4FE9-9964-DD4BA4C84257}">
      <dgm:prSet custT="1"/>
      <dgm:spPr>
        <a:solidFill>
          <a:schemeClr val="accent4">
            <a:lumMod val="75000"/>
          </a:schemeClr>
        </a:solidFill>
      </dgm:spPr>
      <dgm:t>
        <a:bodyPr/>
        <a:lstStyle/>
        <a:p>
          <a:r>
            <a:rPr lang="en-US" sz="1600" b="1" dirty="0">
              <a:solidFill>
                <a:schemeClr val="bg1"/>
              </a:solidFill>
              <a:latin typeface="+mn-lt"/>
              <a:cs typeface="Arial" panose="020B0604020202020204" pitchFamily="34" charset="0"/>
            </a:rPr>
            <a:t>Cross-Disciplinary Teams</a:t>
          </a:r>
        </a:p>
      </dgm:t>
    </dgm:pt>
    <dgm:pt modelId="{50857FBC-60CE-48A8-A1C6-8BF89134B520}" type="parTrans" cxnId="{5A347F0B-B6AD-408A-953E-087EDB5AAB36}">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87AD3E34-DEB2-4737-99F8-665BAFCB2CFB}" type="sibTrans" cxnId="{5A347F0B-B6AD-408A-953E-087EDB5AAB36}">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9BE69A8D-8EA6-4EB9-A64B-EB43E22A47A0}">
      <dgm:prSet custT="1"/>
      <dgm:spPr/>
      <dgm:t>
        <a:bodyPr/>
        <a:lstStyle/>
        <a:p>
          <a:r>
            <a:rPr lang="en-US" sz="1600" b="1" dirty="0">
              <a:solidFill>
                <a:schemeClr val="bg1"/>
              </a:solidFill>
              <a:latin typeface="+mn-lt"/>
              <a:cs typeface="Arial" panose="020B0604020202020204" pitchFamily="34" charset="0"/>
            </a:rPr>
            <a:t>Dedicated Leader &amp; Specialists</a:t>
          </a:r>
        </a:p>
      </dgm:t>
    </dgm:pt>
    <dgm:pt modelId="{9820637E-A2BF-4D71-B04A-73A69A83BD4A}" type="parTrans" cxnId="{F061BB30-AAFB-43ED-B2DE-062C4F42F4B0}">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7289180D-4CDA-4EF9-B7A2-F95FD575DE9A}" type="sibTrans" cxnId="{F061BB30-AAFB-43ED-B2DE-062C4F42F4B0}">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915F70DD-777F-45C2-BDC1-DB52A5FF32B2}">
      <dgm:prSet custT="1"/>
      <dgm:spPr/>
      <dgm:t>
        <a:bodyPr/>
        <a:lstStyle/>
        <a:p>
          <a:r>
            <a:rPr lang="en-US" sz="1600" b="1" dirty="0">
              <a:solidFill>
                <a:schemeClr val="bg1"/>
              </a:solidFill>
              <a:latin typeface="Arial" panose="020B0604020202020204" pitchFamily="34" charset="0"/>
              <a:cs typeface="Arial" panose="020B0604020202020204" pitchFamily="34" charset="0"/>
            </a:rPr>
            <a:t>Operating Plan &amp; Reporting</a:t>
          </a:r>
        </a:p>
      </dgm:t>
    </dgm:pt>
    <dgm:pt modelId="{02EA2427-3578-4BD2-9E5C-AA221C65D408}" type="parTrans" cxnId="{80A09DE6-3058-4403-81B8-AB6862C3C087}">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3B3129E0-9A08-4109-ACD6-CF6B64934133}" type="sibTrans" cxnId="{80A09DE6-3058-4403-81B8-AB6862C3C087}">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78A565EA-3AB1-4062-85B9-C351D958DD6A}">
      <dgm:prSet phldrT="[Text]" custT="1"/>
      <dgm:spPr/>
      <dgm:t>
        <a:bodyPr/>
        <a:lstStyle/>
        <a:p>
          <a:r>
            <a:rPr lang="en-US" sz="1800" b="1">
              <a:solidFill>
                <a:schemeClr val="bg1"/>
              </a:solidFill>
              <a:latin typeface="+mn-lt"/>
              <a:cs typeface="Arial" panose="020B0604020202020204" pitchFamily="34" charset="0"/>
            </a:rPr>
            <a:t>Data Management Culture</a:t>
          </a:r>
        </a:p>
      </dgm:t>
    </dgm:pt>
    <dgm:pt modelId="{70361D59-C11E-461E-A6AA-864303E49D5E}" type="parTrans" cxnId="{C111FA7F-885E-40B4-B908-F1E7CCAAA131}">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F2887D55-6FF1-4420-AAA5-B35898B851B2}" type="sibTrans" cxnId="{C111FA7F-885E-40B4-B908-F1E7CCAAA131}">
      <dgm:prSet/>
      <dgm:spPr/>
      <dgm:t>
        <a:bodyPr/>
        <a:lstStyle/>
        <a:p>
          <a:endParaRPr lang="en-US" sz="2400">
            <a:solidFill>
              <a:schemeClr val="bg1"/>
            </a:solidFill>
            <a:latin typeface="Arial" panose="020B0604020202020204" pitchFamily="34" charset="0"/>
            <a:cs typeface="Arial" panose="020B0604020202020204" pitchFamily="34" charset="0"/>
          </a:endParaRPr>
        </a:p>
      </dgm:t>
    </dgm:pt>
    <dgm:pt modelId="{4EB65CF3-B57B-4D17-BF4B-50E0E4614F57}" type="pres">
      <dgm:prSet presAssocID="{F9C71613-7C88-4C55-9806-BB99276FB2B5}" presName="Name0" presStyleCnt="0">
        <dgm:presLayoutVars>
          <dgm:chMax val="1"/>
          <dgm:dir/>
          <dgm:animLvl val="ctr"/>
          <dgm:resizeHandles val="exact"/>
        </dgm:presLayoutVars>
      </dgm:prSet>
      <dgm:spPr/>
    </dgm:pt>
    <dgm:pt modelId="{C2A41546-0027-44BC-B4C7-C6EA45AD6F64}" type="pres">
      <dgm:prSet presAssocID="{78A565EA-3AB1-4062-85B9-C351D958DD6A}" presName="centerShape" presStyleLbl="node0" presStyleIdx="0" presStyleCnt="1"/>
      <dgm:spPr/>
    </dgm:pt>
    <dgm:pt modelId="{57794E3B-FF47-47FE-AE4F-DA56BA42DA14}" type="pres">
      <dgm:prSet presAssocID="{83A6F1C9-A811-4A6E-92B6-5692CF599858}" presName="node" presStyleLbl="node1" presStyleIdx="0" presStyleCnt="5">
        <dgm:presLayoutVars>
          <dgm:bulletEnabled val="1"/>
        </dgm:presLayoutVars>
      </dgm:prSet>
      <dgm:spPr/>
    </dgm:pt>
    <dgm:pt modelId="{BFCD9F54-3E14-4C6A-B03E-62CD7819BCC8}" type="pres">
      <dgm:prSet presAssocID="{83A6F1C9-A811-4A6E-92B6-5692CF599858}" presName="dummy" presStyleCnt="0"/>
      <dgm:spPr/>
    </dgm:pt>
    <dgm:pt modelId="{FFBAB8A3-37A2-4D91-9B08-2AF43A26C588}" type="pres">
      <dgm:prSet presAssocID="{1FCE0A55-318E-4BE9-A9A0-2286EC7E8B5E}" presName="sibTrans" presStyleLbl="sibTrans2D1" presStyleIdx="0" presStyleCnt="5"/>
      <dgm:spPr/>
    </dgm:pt>
    <dgm:pt modelId="{712C4FCE-A58E-4578-B8BA-60EA9ECFD028}" type="pres">
      <dgm:prSet presAssocID="{0AA7C98E-D2B3-4601-917F-3D7498F3804E}" presName="node" presStyleLbl="node1" presStyleIdx="1" presStyleCnt="5">
        <dgm:presLayoutVars>
          <dgm:bulletEnabled val="1"/>
        </dgm:presLayoutVars>
      </dgm:prSet>
      <dgm:spPr/>
    </dgm:pt>
    <dgm:pt modelId="{F6F93863-CE0F-4A70-BDF4-AD1A95DCEA2E}" type="pres">
      <dgm:prSet presAssocID="{0AA7C98E-D2B3-4601-917F-3D7498F3804E}" presName="dummy" presStyleCnt="0"/>
      <dgm:spPr/>
    </dgm:pt>
    <dgm:pt modelId="{EF922397-D21E-4F94-A564-EE9DE4B88113}" type="pres">
      <dgm:prSet presAssocID="{F5A7956D-E111-47C4-89FD-11AABECB57BA}" presName="sibTrans" presStyleLbl="sibTrans2D1" presStyleIdx="1" presStyleCnt="5"/>
      <dgm:spPr/>
    </dgm:pt>
    <dgm:pt modelId="{6A0F6122-5125-45B0-BAF4-EB40D6841AD9}" type="pres">
      <dgm:prSet presAssocID="{37EB4ECB-451D-4FE9-9964-DD4BA4C84257}" presName="node" presStyleLbl="node1" presStyleIdx="2" presStyleCnt="5">
        <dgm:presLayoutVars>
          <dgm:bulletEnabled val="1"/>
        </dgm:presLayoutVars>
      </dgm:prSet>
      <dgm:spPr/>
    </dgm:pt>
    <dgm:pt modelId="{E20B0F66-B3A9-49D0-BC97-DA8A7F9A3D86}" type="pres">
      <dgm:prSet presAssocID="{37EB4ECB-451D-4FE9-9964-DD4BA4C84257}" presName="dummy" presStyleCnt="0"/>
      <dgm:spPr/>
    </dgm:pt>
    <dgm:pt modelId="{BF12AFB6-8FAE-4896-BBA2-A6E72431DE84}" type="pres">
      <dgm:prSet presAssocID="{87AD3E34-DEB2-4737-99F8-665BAFCB2CFB}" presName="sibTrans" presStyleLbl="sibTrans2D1" presStyleIdx="2" presStyleCnt="5"/>
      <dgm:spPr/>
    </dgm:pt>
    <dgm:pt modelId="{C13C69D4-B286-479A-A6C4-07B8B1E0ABFD}" type="pres">
      <dgm:prSet presAssocID="{9BE69A8D-8EA6-4EB9-A64B-EB43E22A47A0}" presName="node" presStyleLbl="node1" presStyleIdx="3" presStyleCnt="5">
        <dgm:presLayoutVars>
          <dgm:bulletEnabled val="1"/>
        </dgm:presLayoutVars>
      </dgm:prSet>
      <dgm:spPr/>
    </dgm:pt>
    <dgm:pt modelId="{5E9D3F04-CA0E-41E8-8F46-9F8523AC81E8}" type="pres">
      <dgm:prSet presAssocID="{9BE69A8D-8EA6-4EB9-A64B-EB43E22A47A0}" presName="dummy" presStyleCnt="0"/>
      <dgm:spPr/>
    </dgm:pt>
    <dgm:pt modelId="{F2C46C81-4E89-4E58-B4F5-02682B7EE5D1}" type="pres">
      <dgm:prSet presAssocID="{7289180D-4CDA-4EF9-B7A2-F95FD575DE9A}" presName="sibTrans" presStyleLbl="sibTrans2D1" presStyleIdx="3" presStyleCnt="5"/>
      <dgm:spPr/>
    </dgm:pt>
    <dgm:pt modelId="{C828CE31-2E0D-4A43-8E3D-D53BC650E12C}" type="pres">
      <dgm:prSet presAssocID="{915F70DD-777F-45C2-BDC1-DB52A5FF32B2}" presName="node" presStyleLbl="node1" presStyleIdx="4" presStyleCnt="5">
        <dgm:presLayoutVars>
          <dgm:bulletEnabled val="1"/>
        </dgm:presLayoutVars>
      </dgm:prSet>
      <dgm:spPr/>
    </dgm:pt>
    <dgm:pt modelId="{47A061CC-BD9E-41BF-8831-DE7E8FA45CEA}" type="pres">
      <dgm:prSet presAssocID="{915F70DD-777F-45C2-BDC1-DB52A5FF32B2}" presName="dummy" presStyleCnt="0"/>
      <dgm:spPr/>
    </dgm:pt>
    <dgm:pt modelId="{87DB584A-AC6B-420C-8F55-9C18BF4CAF9C}" type="pres">
      <dgm:prSet presAssocID="{3B3129E0-9A08-4109-ACD6-CF6B64934133}" presName="sibTrans" presStyleLbl="sibTrans2D1" presStyleIdx="4" presStyleCnt="5"/>
      <dgm:spPr/>
    </dgm:pt>
  </dgm:ptLst>
  <dgm:cxnLst>
    <dgm:cxn modelId="{896E3300-6175-45D8-84D0-6A6D0D76CBB4}" type="presOf" srcId="{1FCE0A55-318E-4BE9-A9A0-2286EC7E8B5E}" destId="{FFBAB8A3-37A2-4D91-9B08-2AF43A26C588}" srcOrd="0" destOrd="0" presId="urn:microsoft.com/office/officeart/2005/8/layout/radial6"/>
    <dgm:cxn modelId="{5A347F0B-B6AD-408A-953E-087EDB5AAB36}" srcId="{78A565EA-3AB1-4062-85B9-C351D958DD6A}" destId="{37EB4ECB-451D-4FE9-9964-DD4BA4C84257}" srcOrd="2" destOrd="0" parTransId="{50857FBC-60CE-48A8-A1C6-8BF89134B520}" sibTransId="{87AD3E34-DEB2-4737-99F8-665BAFCB2CFB}"/>
    <dgm:cxn modelId="{F6EFF316-2E73-4C31-8178-843E7082A35D}" type="presOf" srcId="{0AA7C98E-D2B3-4601-917F-3D7498F3804E}" destId="{712C4FCE-A58E-4578-B8BA-60EA9ECFD028}" srcOrd="0" destOrd="0" presId="urn:microsoft.com/office/officeart/2005/8/layout/radial6"/>
    <dgm:cxn modelId="{65CA5A1D-A580-4944-9EFD-6863B8060282}" type="presOf" srcId="{F9C71613-7C88-4C55-9806-BB99276FB2B5}" destId="{4EB65CF3-B57B-4D17-BF4B-50E0E4614F57}" srcOrd="0" destOrd="0" presId="urn:microsoft.com/office/officeart/2005/8/layout/radial6"/>
    <dgm:cxn modelId="{51AAED2A-3950-4960-B5E7-8D2CAB983780}" srcId="{78A565EA-3AB1-4062-85B9-C351D958DD6A}" destId="{83A6F1C9-A811-4A6E-92B6-5692CF599858}" srcOrd="0" destOrd="0" parTransId="{E00291C1-85F4-458A-ACD7-5A68870A6BFA}" sibTransId="{1FCE0A55-318E-4BE9-A9A0-2286EC7E8B5E}"/>
    <dgm:cxn modelId="{F061BB30-AAFB-43ED-B2DE-062C4F42F4B0}" srcId="{78A565EA-3AB1-4062-85B9-C351D958DD6A}" destId="{9BE69A8D-8EA6-4EB9-A64B-EB43E22A47A0}" srcOrd="3" destOrd="0" parTransId="{9820637E-A2BF-4D71-B04A-73A69A83BD4A}" sibTransId="{7289180D-4CDA-4EF9-B7A2-F95FD575DE9A}"/>
    <dgm:cxn modelId="{78DA4345-5EB8-4949-927F-581A7D41E941}" type="presOf" srcId="{9BE69A8D-8EA6-4EB9-A64B-EB43E22A47A0}" destId="{C13C69D4-B286-479A-A6C4-07B8B1E0ABFD}" srcOrd="0" destOrd="0" presId="urn:microsoft.com/office/officeart/2005/8/layout/radial6"/>
    <dgm:cxn modelId="{DAA5A760-EC4D-42B4-8FE5-369EEA07CCD2}" type="presOf" srcId="{83A6F1C9-A811-4A6E-92B6-5692CF599858}" destId="{57794E3B-FF47-47FE-AE4F-DA56BA42DA14}" srcOrd="0" destOrd="0" presId="urn:microsoft.com/office/officeart/2005/8/layout/radial6"/>
    <dgm:cxn modelId="{53561569-E617-48FC-811E-2A4EE70E2003}" type="presOf" srcId="{87AD3E34-DEB2-4737-99F8-665BAFCB2CFB}" destId="{BF12AFB6-8FAE-4896-BBA2-A6E72431DE84}" srcOrd="0" destOrd="0" presId="urn:microsoft.com/office/officeart/2005/8/layout/radial6"/>
    <dgm:cxn modelId="{C111FA7F-885E-40B4-B908-F1E7CCAAA131}" srcId="{F9C71613-7C88-4C55-9806-BB99276FB2B5}" destId="{78A565EA-3AB1-4062-85B9-C351D958DD6A}" srcOrd="0" destOrd="0" parTransId="{70361D59-C11E-461E-A6AA-864303E49D5E}" sibTransId="{F2887D55-6FF1-4420-AAA5-B35898B851B2}"/>
    <dgm:cxn modelId="{14432199-F911-4CBA-9530-92CCFCE62640}" type="presOf" srcId="{7289180D-4CDA-4EF9-B7A2-F95FD575DE9A}" destId="{F2C46C81-4E89-4E58-B4F5-02682B7EE5D1}" srcOrd="0" destOrd="0" presId="urn:microsoft.com/office/officeart/2005/8/layout/radial6"/>
    <dgm:cxn modelId="{AAB04D9B-3642-4C1D-82BE-1F4B84F4FA7D}" type="presOf" srcId="{915F70DD-777F-45C2-BDC1-DB52A5FF32B2}" destId="{C828CE31-2E0D-4A43-8E3D-D53BC650E12C}" srcOrd="0" destOrd="0" presId="urn:microsoft.com/office/officeart/2005/8/layout/radial6"/>
    <dgm:cxn modelId="{C1B3C3AC-53AB-4FEF-A992-79C53A90E5EF}" type="presOf" srcId="{F5A7956D-E111-47C4-89FD-11AABECB57BA}" destId="{EF922397-D21E-4F94-A564-EE9DE4B88113}" srcOrd="0" destOrd="0" presId="urn:microsoft.com/office/officeart/2005/8/layout/radial6"/>
    <dgm:cxn modelId="{43404AC9-4371-4399-8077-7B1FD7BF3558}" type="presOf" srcId="{3B3129E0-9A08-4109-ACD6-CF6B64934133}" destId="{87DB584A-AC6B-420C-8F55-9C18BF4CAF9C}" srcOrd="0" destOrd="0" presId="urn:microsoft.com/office/officeart/2005/8/layout/radial6"/>
    <dgm:cxn modelId="{68E325D1-4255-4DCE-83B3-DB35F544DF65}" srcId="{78A565EA-3AB1-4062-85B9-C351D958DD6A}" destId="{0AA7C98E-D2B3-4601-917F-3D7498F3804E}" srcOrd="1" destOrd="0" parTransId="{FB6BD4D1-9569-44D8-848B-66E323F6CD7C}" sibTransId="{F5A7956D-E111-47C4-89FD-11AABECB57BA}"/>
    <dgm:cxn modelId="{A49055D9-0C9D-486E-B066-3A5EE4D36F7A}" type="presOf" srcId="{78A565EA-3AB1-4062-85B9-C351D958DD6A}" destId="{C2A41546-0027-44BC-B4C7-C6EA45AD6F64}" srcOrd="0" destOrd="0" presId="urn:microsoft.com/office/officeart/2005/8/layout/radial6"/>
    <dgm:cxn modelId="{33F779E4-96DF-4055-B492-A699D427A327}" type="presOf" srcId="{37EB4ECB-451D-4FE9-9964-DD4BA4C84257}" destId="{6A0F6122-5125-45B0-BAF4-EB40D6841AD9}" srcOrd="0" destOrd="0" presId="urn:microsoft.com/office/officeart/2005/8/layout/radial6"/>
    <dgm:cxn modelId="{80A09DE6-3058-4403-81B8-AB6862C3C087}" srcId="{78A565EA-3AB1-4062-85B9-C351D958DD6A}" destId="{915F70DD-777F-45C2-BDC1-DB52A5FF32B2}" srcOrd="4" destOrd="0" parTransId="{02EA2427-3578-4BD2-9E5C-AA221C65D408}" sibTransId="{3B3129E0-9A08-4109-ACD6-CF6B64934133}"/>
    <dgm:cxn modelId="{FD91C450-1745-4C8A-9581-F9C47CF76D05}" type="presParOf" srcId="{4EB65CF3-B57B-4D17-BF4B-50E0E4614F57}" destId="{C2A41546-0027-44BC-B4C7-C6EA45AD6F64}" srcOrd="0" destOrd="0" presId="urn:microsoft.com/office/officeart/2005/8/layout/radial6"/>
    <dgm:cxn modelId="{3403DDDD-75BC-4228-9B09-02CB0B4A51DE}" type="presParOf" srcId="{4EB65CF3-B57B-4D17-BF4B-50E0E4614F57}" destId="{57794E3B-FF47-47FE-AE4F-DA56BA42DA14}" srcOrd="1" destOrd="0" presId="urn:microsoft.com/office/officeart/2005/8/layout/radial6"/>
    <dgm:cxn modelId="{53AFF98F-6618-4211-8494-0534FDEB24DF}" type="presParOf" srcId="{4EB65CF3-B57B-4D17-BF4B-50E0E4614F57}" destId="{BFCD9F54-3E14-4C6A-B03E-62CD7819BCC8}" srcOrd="2" destOrd="0" presId="urn:microsoft.com/office/officeart/2005/8/layout/radial6"/>
    <dgm:cxn modelId="{9B45508D-8087-4D64-BF31-2DAF1F689BF2}" type="presParOf" srcId="{4EB65CF3-B57B-4D17-BF4B-50E0E4614F57}" destId="{FFBAB8A3-37A2-4D91-9B08-2AF43A26C588}" srcOrd="3" destOrd="0" presId="urn:microsoft.com/office/officeart/2005/8/layout/radial6"/>
    <dgm:cxn modelId="{250BF870-F25C-4780-888D-2DF873074916}" type="presParOf" srcId="{4EB65CF3-B57B-4D17-BF4B-50E0E4614F57}" destId="{712C4FCE-A58E-4578-B8BA-60EA9ECFD028}" srcOrd="4" destOrd="0" presId="urn:microsoft.com/office/officeart/2005/8/layout/radial6"/>
    <dgm:cxn modelId="{BAFB9A72-D2EB-4B2E-B10B-662EA54112EB}" type="presParOf" srcId="{4EB65CF3-B57B-4D17-BF4B-50E0E4614F57}" destId="{F6F93863-CE0F-4A70-BDF4-AD1A95DCEA2E}" srcOrd="5" destOrd="0" presId="urn:microsoft.com/office/officeart/2005/8/layout/radial6"/>
    <dgm:cxn modelId="{E4E565D1-66D1-4E42-A074-E13D1079848B}" type="presParOf" srcId="{4EB65CF3-B57B-4D17-BF4B-50E0E4614F57}" destId="{EF922397-D21E-4F94-A564-EE9DE4B88113}" srcOrd="6" destOrd="0" presId="urn:microsoft.com/office/officeart/2005/8/layout/radial6"/>
    <dgm:cxn modelId="{4BA9EB56-0E5D-49AD-887B-992A335F13B8}" type="presParOf" srcId="{4EB65CF3-B57B-4D17-BF4B-50E0E4614F57}" destId="{6A0F6122-5125-45B0-BAF4-EB40D6841AD9}" srcOrd="7" destOrd="0" presId="urn:microsoft.com/office/officeart/2005/8/layout/radial6"/>
    <dgm:cxn modelId="{E72ECC94-97C8-4CFC-A529-7EE0D7D90199}" type="presParOf" srcId="{4EB65CF3-B57B-4D17-BF4B-50E0E4614F57}" destId="{E20B0F66-B3A9-49D0-BC97-DA8A7F9A3D86}" srcOrd="8" destOrd="0" presId="urn:microsoft.com/office/officeart/2005/8/layout/radial6"/>
    <dgm:cxn modelId="{D6C053C0-EE85-419E-BF96-DEBAA9663F8B}" type="presParOf" srcId="{4EB65CF3-B57B-4D17-BF4B-50E0E4614F57}" destId="{BF12AFB6-8FAE-4896-BBA2-A6E72431DE84}" srcOrd="9" destOrd="0" presId="urn:microsoft.com/office/officeart/2005/8/layout/radial6"/>
    <dgm:cxn modelId="{02A330E4-4E92-491B-954E-61EDCAEB270B}" type="presParOf" srcId="{4EB65CF3-B57B-4D17-BF4B-50E0E4614F57}" destId="{C13C69D4-B286-479A-A6C4-07B8B1E0ABFD}" srcOrd="10" destOrd="0" presId="urn:microsoft.com/office/officeart/2005/8/layout/radial6"/>
    <dgm:cxn modelId="{1D5AAEB5-AE3C-4A0B-8758-3425EF1F7057}" type="presParOf" srcId="{4EB65CF3-B57B-4D17-BF4B-50E0E4614F57}" destId="{5E9D3F04-CA0E-41E8-8F46-9F8523AC81E8}" srcOrd="11" destOrd="0" presId="urn:microsoft.com/office/officeart/2005/8/layout/radial6"/>
    <dgm:cxn modelId="{C88646B9-21D1-4CBC-A5AD-22062AAC5490}" type="presParOf" srcId="{4EB65CF3-B57B-4D17-BF4B-50E0E4614F57}" destId="{F2C46C81-4E89-4E58-B4F5-02682B7EE5D1}" srcOrd="12" destOrd="0" presId="urn:microsoft.com/office/officeart/2005/8/layout/radial6"/>
    <dgm:cxn modelId="{91316A00-ED80-4EFE-B754-01BF75EB5902}" type="presParOf" srcId="{4EB65CF3-B57B-4D17-BF4B-50E0E4614F57}" destId="{C828CE31-2E0D-4A43-8E3D-D53BC650E12C}" srcOrd="13" destOrd="0" presId="urn:microsoft.com/office/officeart/2005/8/layout/radial6"/>
    <dgm:cxn modelId="{39527103-BE89-43B0-A13D-CD0CE0E128F0}" type="presParOf" srcId="{4EB65CF3-B57B-4D17-BF4B-50E0E4614F57}" destId="{47A061CC-BD9E-41BF-8831-DE7E8FA45CEA}" srcOrd="14" destOrd="0" presId="urn:microsoft.com/office/officeart/2005/8/layout/radial6"/>
    <dgm:cxn modelId="{1344D5AA-E9E3-4ADC-A28D-8B7850B4F9E9}" type="presParOf" srcId="{4EB65CF3-B57B-4D17-BF4B-50E0E4614F57}" destId="{87DB584A-AC6B-420C-8F55-9C18BF4CAF9C}"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4B9DEE-7850-4133-8A40-CA331605547B}" type="doc">
      <dgm:prSet loTypeId="urn:microsoft.com/office/officeart/2005/8/layout/bList2" loCatId="picture" qsTypeId="urn:microsoft.com/office/officeart/2005/8/quickstyle/simple5" qsCatId="simple" csTypeId="urn:microsoft.com/office/officeart/2005/8/colors/colorful5" csCatId="colorful" phldr="1"/>
      <dgm:spPr/>
      <dgm:t>
        <a:bodyPr/>
        <a:lstStyle/>
        <a:p>
          <a:endParaRPr lang="en-US"/>
        </a:p>
      </dgm:t>
    </dgm:pt>
    <dgm:pt modelId="{E7A9C0DA-0DA3-48AF-9A54-82DCB9566144}">
      <dgm:prSet phldrT="[Text]"/>
      <dgm:spPr/>
      <dgm:t>
        <a:bodyPr/>
        <a:lstStyle/>
        <a:p>
          <a:r>
            <a:rPr lang="en-US" b="1">
              <a:latin typeface="+mn-lt"/>
              <a:cs typeface="Arial"/>
            </a:rPr>
            <a:t>Governance</a:t>
          </a:r>
          <a:endParaRPr lang="en-US" b="1">
            <a:latin typeface="+mn-lt"/>
            <a:cs typeface="Arial" panose="020B0604020202020204" pitchFamily="34" charset="0"/>
          </a:endParaRPr>
        </a:p>
      </dgm:t>
    </dgm:pt>
    <dgm:pt modelId="{0BC66497-7DC5-42F6-A232-76E004A4FFA8}" type="parTrans" cxnId="{55E322BB-1C44-4EA7-AD1E-6C0E751F5DA5}">
      <dgm:prSet/>
      <dgm:spPr/>
      <dgm:t>
        <a:bodyPr/>
        <a:lstStyle/>
        <a:p>
          <a:endParaRPr lang="en-US"/>
        </a:p>
      </dgm:t>
    </dgm:pt>
    <dgm:pt modelId="{4E805A9D-D0E4-4343-A644-FA08DC1E42EB}" type="sibTrans" cxnId="{55E322BB-1C44-4EA7-AD1E-6C0E751F5DA5}">
      <dgm:prSet/>
      <dgm:spPr/>
      <dgm:t>
        <a:bodyPr/>
        <a:lstStyle/>
        <a:p>
          <a:endParaRPr lang="en-US"/>
        </a:p>
      </dgm:t>
    </dgm:pt>
    <dgm:pt modelId="{99F442ED-1445-46A7-A7E1-918C34A5CB5A}">
      <dgm:prSet/>
      <dgm:spPr/>
      <dgm:t>
        <a:bodyPr/>
        <a:lstStyle/>
        <a:p>
          <a:r>
            <a:rPr lang="en-US" b="1">
              <a:latin typeface="+mn-lt"/>
              <a:cs typeface="Arial"/>
            </a:rPr>
            <a:t>Privacy</a:t>
          </a:r>
        </a:p>
      </dgm:t>
    </dgm:pt>
    <dgm:pt modelId="{DFE7EEF3-C1C0-45D6-AD9D-0D0E5B4BA358}" type="parTrans" cxnId="{A40B3081-E0F6-4BDA-BE74-F3922DE00E1A}">
      <dgm:prSet/>
      <dgm:spPr/>
      <dgm:t>
        <a:bodyPr/>
        <a:lstStyle/>
        <a:p>
          <a:endParaRPr lang="en-US"/>
        </a:p>
      </dgm:t>
    </dgm:pt>
    <dgm:pt modelId="{08B565A9-E27A-41D8-9580-575F81E43672}" type="sibTrans" cxnId="{A40B3081-E0F6-4BDA-BE74-F3922DE00E1A}">
      <dgm:prSet/>
      <dgm:spPr/>
      <dgm:t>
        <a:bodyPr/>
        <a:lstStyle/>
        <a:p>
          <a:endParaRPr lang="en-US"/>
        </a:p>
      </dgm:t>
    </dgm:pt>
    <dgm:pt modelId="{56F4A63C-1089-4CD3-8368-B88223366847}">
      <dgm:prSet custT="1"/>
      <dgm:spPr/>
      <dgm:t>
        <a:bodyPr/>
        <a:lstStyle/>
        <a:p>
          <a:r>
            <a:rPr lang="en-US" sz="1200" dirty="0">
              <a:latin typeface="+mn-lt"/>
              <a:cs typeface="Arial" panose="020B0604020202020204" pitchFamily="34" charset="0"/>
            </a:rPr>
            <a:t>Compliance with GDPR and/or  CCPA</a:t>
          </a:r>
        </a:p>
      </dgm:t>
    </dgm:pt>
    <dgm:pt modelId="{E2C2E8C5-9213-40E4-BAAA-4B7EE8007FE0}" type="parTrans" cxnId="{13FABE92-34F0-4158-BEDF-FFD73CA7E634}">
      <dgm:prSet/>
      <dgm:spPr/>
      <dgm:t>
        <a:bodyPr/>
        <a:lstStyle/>
        <a:p>
          <a:endParaRPr lang="en-US"/>
        </a:p>
      </dgm:t>
    </dgm:pt>
    <dgm:pt modelId="{C5CBDB29-E453-4D4C-88D7-5782C67FA675}" type="sibTrans" cxnId="{13FABE92-34F0-4158-BEDF-FFD73CA7E634}">
      <dgm:prSet/>
      <dgm:spPr/>
      <dgm:t>
        <a:bodyPr/>
        <a:lstStyle/>
        <a:p>
          <a:endParaRPr lang="en-US"/>
        </a:p>
      </dgm:t>
    </dgm:pt>
    <dgm:pt modelId="{78962290-DCAF-4400-9BF6-835D41FA07A8}">
      <dgm:prSet/>
      <dgm:spPr/>
      <dgm:t>
        <a:bodyPr/>
        <a:lstStyle/>
        <a:p>
          <a:r>
            <a:rPr lang="en-US" b="1">
              <a:latin typeface="+mn-lt"/>
              <a:cs typeface="Arial"/>
            </a:rPr>
            <a:t>Security</a:t>
          </a:r>
          <a:endParaRPr lang="en-US" b="1">
            <a:latin typeface="+mn-lt"/>
          </a:endParaRPr>
        </a:p>
      </dgm:t>
    </dgm:pt>
    <dgm:pt modelId="{4E067709-37A7-4BC8-98E5-CB35BCAEDAA8}" type="parTrans" cxnId="{AB8D2CAD-1869-499D-BC23-C5E1F146DB5C}">
      <dgm:prSet/>
      <dgm:spPr/>
      <dgm:t>
        <a:bodyPr/>
        <a:lstStyle/>
        <a:p>
          <a:endParaRPr lang="en-US"/>
        </a:p>
      </dgm:t>
    </dgm:pt>
    <dgm:pt modelId="{22A18F27-6D80-4F7A-B0DB-27612855D1CF}" type="sibTrans" cxnId="{AB8D2CAD-1869-499D-BC23-C5E1F146DB5C}">
      <dgm:prSet/>
      <dgm:spPr/>
      <dgm:t>
        <a:bodyPr/>
        <a:lstStyle/>
        <a:p>
          <a:endParaRPr lang="en-US"/>
        </a:p>
      </dgm:t>
    </dgm:pt>
    <dgm:pt modelId="{51A64159-D339-4416-8936-F06B223CF3B2}">
      <dgm:prSet custT="1"/>
      <dgm:spPr/>
      <dgm:t>
        <a:bodyPr/>
        <a:lstStyle/>
        <a:p>
          <a:r>
            <a:rPr lang="en-US" sz="1100" b="0" i="0" dirty="0">
              <a:latin typeface="+mn-lt"/>
            </a:rPr>
            <a:t>Solving 99% of vulnerabilities known by security and IT professionals</a:t>
          </a:r>
          <a:endParaRPr lang="en-US" sz="1100" dirty="0">
            <a:latin typeface="+mn-lt"/>
            <a:cs typeface="Arial" panose="020B0604020202020204" pitchFamily="34" charset="0"/>
          </a:endParaRPr>
        </a:p>
      </dgm:t>
    </dgm:pt>
    <dgm:pt modelId="{2AAAA810-90E8-4C93-8405-BC31D386A032}" type="parTrans" cxnId="{B5366C22-95ED-4FCF-A965-074DC19D4AB7}">
      <dgm:prSet/>
      <dgm:spPr/>
      <dgm:t>
        <a:bodyPr/>
        <a:lstStyle/>
        <a:p>
          <a:endParaRPr lang="en-US"/>
        </a:p>
      </dgm:t>
    </dgm:pt>
    <dgm:pt modelId="{CFFFA581-76D2-4E37-AE39-E971195DCE16}" type="sibTrans" cxnId="{B5366C22-95ED-4FCF-A965-074DC19D4AB7}">
      <dgm:prSet/>
      <dgm:spPr/>
      <dgm:t>
        <a:bodyPr/>
        <a:lstStyle/>
        <a:p>
          <a:endParaRPr lang="en-US"/>
        </a:p>
      </dgm:t>
    </dgm:pt>
    <dgm:pt modelId="{4672868A-7D5B-42B1-B5B8-C796CE6DA8C2}">
      <dgm:prSet/>
      <dgm:spPr/>
      <dgm:t>
        <a:bodyPr/>
        <a:lstStyle/>
        <a:p>
          <a:r>
            <a:rPr lang="en-US" b="1" dirty="0">
              <a:latin typeface="+mn-lt"/>
              <a:cs typeface="Arial"/>
            </a:rPr>
            <a:t>Monetization</a:t>
          </a:r>
        </a:p>
      </dgm:t>
    </dgm:pt>
    <dgm:pt modelId="{72507464-EED6-4398-B241-29CAA91699BC}" type="parTrans" cxnId="{7A67F6F3-2EA1-47EE-8AC9-E2C52BA8DECF}">
      <dgm:prSet/>
      <dgm:spPr/>
      <dgm:t>
        <a:bodyPr/>
        <a:lstStyle/>
        <a:p>
          <a:endParaRPr lang="en-US"/>
        </a:p>
      </dgm:t>
    </dgm:pt>
    <dgm:pt modelId="{1A4D67D6-A3AF-48E0-B330-AA8D5457C3B0}" type="sibTrans" cxnId="{7A67F6F3-2EA1-47EE-8AC9-E2C52BA8DECF}">
      <dgm:prSet/>
      <dgm:spPr/>
      <dgm:t>
        <a:bodyPr/>
        <a:lstStyle/>
        <a:p>
          <a:endParaRPr lang="en-US"/>
        </a:p>
      </dgm:t>
    </dgm:pt>
    <dgm:pt modelId="{6BE35F2A-9B42-4BF7-B950-18204BEAA6FA}">
      <dgm:prSet custT="1"/>
      <dgm:spPr/>
      <dgm:t>
        <a:bodyPr/>
        <a:lstStyle/>
        <a:p>
          <a:r>
            <a:rPr lang="en-US" sz="1100" dirty="0">
              <a:solidFill>
                <a:schemeClr val="tx1"/>
              </a:solidFill>
              <a:latin typeface="+mn-lt"/>
              <a:cs typeface="Arial" panose="020B0604020202020204" pitchFamily="34" charset="0"/>
            </a:rPr>
            <a:t>Users will leverage and depend 5X more on large cloud vendors</a:t>
          </a:r>
        </a:p>
      </dgm:t>
    </dgm:pt>
    <dgm:pt modelId="{BF7E92E3-F46F-4825-8955-AFF62B1B6913}" type="parTrans" cxnId="{9CE28CB9-200F-4C41-ADFC-2457E4A2D9CF}">
      <dgm:prSet/>
      <dgm:spPr/>
      <dgm:t>
        <a:bodyPr/>
        <a:lstStyle/>
        <a:p>
          <a:endParaRPr lang="en-US"/>
        </a:p>
      </dgm:t>
    </dgm:pt>
    <dgm:pt modelId="{D4FC985E-A9A2-4CC0-9ABB-83D4E6F0F3E2}" type="sibTrans" cxnId="{9CE28CB9-200F-4C41-ADFC-2457E4A2D9CF}">
      <dgm:prSet/>
      <dgm:spPr/>
      <dgm:t>
        <a:bodyPr/>
        <a:lstStyle/>
        <a:p>
          <a:endParaRPr lang="en-US"/>
        </a:p>
      </dgm:t>
    </dgm:pt>
    <dgm:pt modelId="{5A456FCE-3391-8344-9910-0D60049BD95B}">
      <dgm:prSet custT="1"/>
      <dgm:spPr/>
      <dgm:t>
        <a:bodyPr/>
        <a:lstStyle/>
        <a:p>
          <a:r>
            <a:rPr lang="en-US" sz="1100" dirty="0">
              <a:solidFill>
                <a:schemeClr val="tx1"/>
              </a:solidFill>
              <a:latin typeface="+mn-lt"/>
              <a:cs typeface="Arial" panose="020B0604020202020204" pitchFamily="34" charset="0"/>
            </a:rPr>
            <a:t> Data analytical skills will increase 190,000+ people in the US alone </a:t>
          </a:r>
        </a:p>
      </dgm:t>
    </dgm:pt>
    <dgm:pt modelId="{C4F01438-9146-C04E-B2EA-72ACFC058AA2}" type="parTrans" cxnId="{BE1D5D15-6B97-BB48-939C-17E1436563D0}">
      <dgm:prSet/>
      <dgm:spPr/>
      <dgm:t>
        <a:bodyPr/>
        <a:lstStyle/>
        <a:p>
          <a:endParaRPr lang="en-US"/>
        </a:p>
      </dgm:t>
    </dgm:pt>
    <dgm:pt modelId="{313EC618-DBC5-FD46-BA75-8D8B00E8AFC8}" type="sibTrans" cxnId="{BE1D5D15-6B97-BB48-939C-17E1436563D0}">
      <dgm:prSet/>
      <dgm:spPr/>
      <dgm:t>
        <a:bodyPr/>
        <a:lstStyle/>
        <a:p>
          <a:endParaRPr lang="en-US"/>
        </a:p>
      </dgm:t>
    </dgm:pt>
    <dgm:pt modelId="{9AE861CA-DBD9-7543-97FF-A359D9B78E07}">
      <dgm:prSet custT="1"/>
      <dgm:spPr/>
      <dgm:t>
        <a:bodyPr/>
        <a:lstStyle/>
        <a:p>
          <a:r>
            <a:rPr lang="en-US" sz="1100" dirty="0">
              <a:solidFill>
                <a:schemeClr val="tx1"/>
              </a:solidFill>
              <a:latin typeface="+mn-lt"/>
              <a:cs typeface="Arial" panose="020B0604020202020204" pitchFamily="34" charset="0"/>
            </a:rPr>
            <a:t>Revenue growth from information-based products will increase by 55%+</a:t>
          </a:r>
        </a:p>
      </dgm:t>
    </dgm:pt>
    <dgm:pt modelId="{8DD44B05-20EC-CF4B-9F54-DD1510F085DE}" type="parTrans" cxnId="{4F27C3E9-56F1-1A47-8BEC-C13173958629}">
      <dgm:prSet/>
      <dgm:spPr/>
      <dgm:t>
        <a:bodyPr/>
        <a:lstStyle/>
        <a:p>
          <a:endParaRPr lang="en-US"/>
        </a:p>
      </dgm:t>
    </dgm:pt>
    <dgm:pt modelId="{965DE84B-9198-C946-A858-E463CF4B7CFF}" type="sibTrans" cxnId="{4F27C3E9-56F1-1A47-8BEC-C13173958629}">
      <dgm:prSet/>
      <dgm:spPr/>
      <dgm:t>
        <a:bodyPr/>
        <a:lstStyle/>
        <a:p>
          <a:endParaRPr lang="en-US"/>
        </a:p>
      </dgm:t>
    </dgm:pt>
    <dgm:pt modelId="{1393C4CF-5392-9F45-ACE0-CFA520BC4C14}">
      <dgm:prSet custT="1"/>
      <dgm:spPr/>
      <dgm:t>
        <a:bodyPr/>
        <a:lstStyle/>
        <a:p>
          <a:r>
            <a:rPr lang="en-US" sz="1100" dirty="0">
              <a:latin typeface="+mn-lt"/>
              <a:cs typeface="Arial" panose="020B0604020202020204" pitchFamily="34" charset="0"/>
            </a:rPr>
            <a:t>Data breaches from public clouds will drive the development of data governance programs </a:t>
          </a:r>
        </a:p>
      </dgm:t>
    </dgm:pt>
    <dgm:pt modelId="{9DB8FC90-9D0E-7A49-B975-EBB87DF5474D}" type="parTrans" cxnId="{D823A823-1791-B84A-AEC1-544C547CB18A}">
      <dgm:prSet/>
      <dgm:spPr/>
      <dgm:t>
        <a:bodyPr/>
        <a:lstStyle/>
        <a:p>
          <a:endParaRPr lang="en-US"/>
        </a:p>
      </dgm:t>
    </dgm:pt>
    <dgm:pt modelId="{F729D6EF-301A-8E42-A96A-07ABBF57BFF2}" type="sibTrans" cxnId="{D823A823-1791-B84A-AEC1-544C547CB18A}">
      <dgm:prSet/>
      <dgm:spPr/>
      <dgm:t>
        <a:bodyPr/>
        <a:lstStyle/>
        <a:p>
          <a:endParaRPr lang="en-US"/>
        </a:p>
      </dgm:t>
    </dgm:pt>
    <dgm:pt modelId="{1562B0D3-93F8-BB42-910A-ED3ECFAB910E}">
      <dgm:prSet custT="1"/>
      <dgm:spPr/>
      <dgm:t>
        <a:bodyPr/>
        <a:lstStyle/>
        <a:p>
          <a:r>
            <a:rPr lang="en-US" sz="1100" dirty="0">
              <a:latin typeface="+mn-lt"/>
              <a:cs typeface="Arial" panose="020B0604020202020204" pitchFamily="34" charset="0"/>
            </a:rPr>
            <a:t>Over 40%  of DevOps </a:t>
          </a:r>
          <a:r>
            <a:rPr lang="en-US" sz="1100" b="0" i="0" dirty="0"/>
            <a:t>will be Self-testing, diagnosing &amp; protection technologies</a:t>
          </a:r>
          <a:endParaRPr lang="en-US" sz="1100" dirty="0">
            <a:latin typeface="+mn-lt"/>
            <a:cs typeface="Arial" panose="020B0604020202020204" pitchFamily="34" charset="0"/>
          </a:endParaRPr>
        </a:p>
      </dgm:t>
    </dgm:pt>
    <dgm:pt modelId="{EDE7E449-C4A0-DD43-86C5-DE9DF124B241}" type="parTrans" cxnId="{03244D9C-30A0-2A41-852B-1049932E0542}">
      <dgm:prSet/>
      <dgm:spPr/>
      <dgm:t>
        <a:bodyPr/>
        <a:lstStyle/>
        <a:p>
          <a:endParaRPr lang="en-US"/>
        </a:p>
      </dgm:t>
    </dgm:pt>
    <dgm:pt modelId="{3CCD6B23-9121-E649-A8E5-6DA214817186}" type="sibTrans" cxnId="{03244D9C-30A0-2A41-852B-1049932E0542}">
      <dgm:prSet/>
      <dgm:spPr/>
      <dgm:t>
        <a:bodyPr/>
        <a:lstStyle/>
        <a:p>
          <a:endParaRPr lang="en-US"/>
        </a:p>
      </dgm:t>
    </dgm:pt>
    <dgm:pt modelId="{576D70EF-18EC-CA46-8652-9F3C90B87AA7}">
      <dgm:prSet custT="1"/>
      <dgm:spPr/>
      <dgm:t>
        <a:bodyPr/>
        <a:lstStyle/>
        <a:p>
          <a:endParaRPr lang="en-US" sz="1100" dirty="0">
            <a:latin typeface="+mn-lt"/>
            <a:cs typeface="Arial" panose="020B0604020202020204" pitchFamily="34" charset="0"/>
          </a:endParaRPr>
        </a:p>
      </dgm:t>
    </dgm:pt>
    <dgm:pt modelId="{CFB49ED2-D6AC-1B46-B10C-9362A9B24661}" type="parTrans" cxnId="{964EF59D-3306-6E4C-A469-EAEA00F1AC11}">
      <dgm:prSet/>
      <dgm:spPr/>
      <dgm:t>
        <a:bodyPr/>
        <a:lstStyle/>
        <a:p>
          <a:endParaRPr lang="en-US"/>
        </a:p>
      </dgm:t>
    </dgm:pt>
    <dgm:pt modelId="{02864F8E-CE95-5747-BF81-C52EFFE3FA5D}" type="sibTrans" cxnId="{964EF59D-3306-6E4C-A469-EAEA00F1AC11}">
      <dgm:prSet/>
      <dgm:spPr/>
      <dgm:t>
        <a:bodyPr/>
        <a:lstStyle/>
        <a:p>
          <a:endParaRPr lang="en-US"/>
        </a:p>
      </dgm:t>
    </dgm:pt>
    <dgm:pt modelId="{53013406-11A4-E744-AEA4-76149BC77D9B}">
      <dgm:prSet custT="1"/>
      <dgm:spPr/>
      <dgm:t>
        <a:bodyPr/>
        <a:lstStyle/>
        <a:p>
          <a:endParaRPr lang="en-US" sz="1100">
            <a:latin typeface="+mn-lt"/>
            <a:cs typeface="Arial" panose="020B0604020202020204" pitchFamily="34" charset="0"/>
          </a:endParaRPr>
        </a:p>
      </dgm:t>
    </dgm:pt>
    <dgm:pt modelId="{93DA3D5B-26C5-A942-8BE2-26E9AE24D0AD}" type="parTrans" cxnId="{E1AE189D-3847-6C4A-96A9-F7F4E994E72C}">
      <dgm:prSet/>
      <dgm:spPr/>
      <dgm:t>
        <a:bodyPr/>
        <a:lstStyle/>
        <a:p>
          <a:endParaRPr lang="en-US"/>
        </a:p>
      </dgm:t>
    </dgm:pt>
    <dgm:pt modelId="{0629E67F-6191-5743-8257-500E682AFC7D}" type="sibTrans" cxnId="{E1AE189D-3847-6C4A-96A9-F7F4E994E72C}">
      <dgm:prSet/>
      <dgm:spPr/>
      <dgm:t>
        <a:bodyPr/>
        <a:lstStyle/>
        <a:p>
          <a:endParaRPr lang="en-US"/>
        </a:p>
      </dgm:t>
    </dgm:pt>
    <dgm:pt modelId="{7B7A8BB1-A6E4-F641-84B3-E5B8A2BE1016}">
      <dgm:prSet custT="1"/>
      <dgm:spPr/>
      <dgm:t>
        <a:bodyPr/>
        <a:lstStyle/>
        <a:p>
          <a:endParaRPr lang="en-US" sz="1100" dirty="0">
            <a:solidFill>
              <a:schemeClr val="tx1"/>
            </a:solidFill>
            <a:latin typeface="+mn-lt"/>
            <a:cs typeface="Arial" panose="020B0604020202020204" pitchFamily="34" charset="0"/>
          </a:endParaRPr>
        </a:p>
      </dgm:t>
    </dgm:pt>
    <dgm:pt modelId="{9310BF4C-BC53-6547-8059-03BD452F3A26}" type="parTrans" cxnId="{72B7D5BC-12F9-F047-8D0D-8D427827D4C6}">
      <dgm:prSet/>
      <dgm:spPr/>
      <dgm:t>
        <a:bodyPr/>
        <a:lstStyle/>
        <a:p>
          <a:endParaRPr lang="en-US"/>
        </a:p>
      </dgm:t>
    </dgm:pt>
    <dgm:pt modelId="{B34936F8-531B-0B48-9202-4A6202D69710}" type="sibTrans" cxnId="{72B7D5BC-12F9-F047-8D0D-8D427827D4C6}">
      <dgm:prSet/>
      <dgm:spPr/>
      <dgm:t>
        <a:bodyPr/>
        <a:lstStyle/>
        <a:p>
          <a:endParaRPr lang="en-US"/>
        </a:p>
      </dgm:t>
    </dgm:pt>
    <dgm:pt modelId="{4460F153-98A0-0840-A497-310C056B7AF5}">
      <dgm:prSet custT="1"/>
      <dgm:spPr/>
      <dgm:t>
        <a:bodyPr/>
        <a:lstStyle/>
        <a:p>
          <a:endParaRPr lang="en-US" sz="1100" dirty="0">
            <a:solidFill>
              <a:schemeClr val="tx1"/>
            </a:solidFill>
            <a:latin typeface="+mn-lt"/>
            <a:cs typeface="Arial" panose="020B0604020202020204" pitchFamily="34" charset="0"/>
          </a:endParaRPr>
        </a:p>
      </dgm:t>
    </dgm:pt>
    <dgm:pt modelId="{BD766FBA-0F1C-9840-8016-EC7271B29BB5}" type="parTrans" cxnId="{9188C5F3-8D16-FD45-B9C5-7F9944780B12}">
      <dgm:prSet/>
      <dgm:spPr/>
      <dgm:t>
        <a:bodyPr/>
        <a:lstStyle/>
        <a:p>
          <a:endParaRPr lang="en-US"/>
        </a:p>
      </dgm:t>
    </dgm:pt>
    <dgm:pt modelId="{FB0D04AE-8EAE-7140-96C9-C226199820BE}" type="sibTrans" cxnId="{9188C5F3-8D16-FD45-B9C5-7F9944780B12}">
      <dgm:prSet/>
      <dgm:spPr/>
      <dgm:t>
        <a:bodyPr/>
        <a:lstStyle/>
        <a:p>
          <a:endParaRPr lang="en-US"/>
        </a:p>
      </dgm:t>
    </dgm:pt>
    <dgm:pt modelId="{5995E7F8-32E8-C64B-B1BF-DB80B99422BC}">
      <dgm:prSet/>
      <dgm:spPr/>
      <dgm:t>
        <a:bodyPr/>
        <a:lstStyle/>
        <a:p>
          <a:endParaRPr lang="en-US" sz="1300" dirty="0">
            <a:latin typeface="+mn-lt"/>
            <a:cs typeface="Arial" panose="020B0604020202020204" pitchFamily="34" charset="0"/>
          </a:endParaRPr>
        </a:p>
      </dgm:t>
    </dgm:pt>
    <dgm:pt modelId="{6D31875A-9BF6-EA4C-92B6-BFD9FFECCBD8}" type="parTrans" cxnId="{BF0FCFD0-0905-F84B-99C2-08CE30E1C5D7}">
      <dgm:prSet/>
      <dgm:spPr/>
      <dgm:t>
        <a:bodyPr/>
        <a:lstStyle/>
        <a:p>
          <a:endParaRPr lang="en-US"/>
        </a:p>
      </dgm:t>
    </dgm:pt>
    <dgm:pt modelId="{C23ECECB-26CB-5345-9338-5E81ED6E5215}" type="sibTrans" cxnId="{BF0FCFD0-0905-F84B-99C2-08CE30E1C5D7}">
      <dgm:prSet/>
      <dgm:spPr/>
      <dgm:t>
        <a:bodyPr/>
        <a:lstStyle/>
        <a:p>
          <a:endParaRPr lang="en-US"/>
        </a:p>
      </dgm:t>
    </dgm:pt>
    <dgm:pt modelId="{1B83A576-EDF5-3543-B77C-F3C968B3E68F}">
      <dgm:prSet custT="1"/>
      <dgm:spPr/>
      <dgm:t>
        <a:bodyPr/>
        <a:lstStyle/>
        <a:p>
          <a:r>
            <a:rPr lang="en-US" sz="1200" dirty="0">
              <a:latin typeface="+mn-lt"/>
              <a:cs typeface="Arial" panose="020B0604020202020204" pitchFamily="34" charset="0"/>
            </a:rPr>
            <a:t>Complex ethical questions around automation</a:t>
          </a:r>
        </a:p>
      </dgm:t>
    </dgm:pt>
    <dgm:pt modelId="{8E55CBA0-2933-624D-9B4F-EA36E17C1C68}" type="parTrans" cxnId="{C256F47A-8372-0047-8997-03FDDD2AB6EF}">
      <dgm:prSet/>
      <dgm:spPr/>
      <dgm:t>
        <a:bodyPr/>
        <a:lstStyle/>
        <a:p>
          <a:endParaRPr lang="en-US"/>
        </a:p>
      </dgm:t>
    </dgm:pt>
    <dgm:pt modelId="{07E68387-1683-A744-B53F-B6383C75B8F5}" type="sibTrans" cxnId="{C256F47A-8372-0047-8997-03FDDD2AB6EF}">
      <dgm:prSet/>
      <dgm:spPr/>
      <dgm:t>
        <a:bodyPr/>
        <a:lstStyle/>
        <a:p>
          <a:endParaRPr lang="en-US"/>
        </a:p>
      </dgm:t>
    </dgm:pt>
    <dgm:pt modelId="{062D606B-471F-E341-9C55-5117FD1D6DE3}">
      <dgm:prSet custT="1"/>
      <dgm:spPr/>
      <dgm:t>
        <a:bodyPr/>
        <a:lstStyle/>
        <a:p>
          <a:r>
            <a:rPr lang="en-US" sz="1200" dirty="0">
              <a:latin typeface="+mn-lt"/>
              <a:cs typeface="Arial" panose="020B0604020202020204" pitchFamily="34" charset="0"/>
            </a:rPr>
            <a:t>Consumer voice and activism </a:t>
          </a:r>
        </a:p>
      </dgm:t>
    </dgm:pt>
    <dgm:pt modelId="{CE79B312-D017-DE49-A26B-2FFE6DC1BEFB}" type="parTrans" cxnId="{369244B4-67BD-7E44-94F5-418EB85B6B27}">
      <dgm:prSet/>
      <dgm:spPr/>
      <dgm:t>
        <a:bodyPr/>
        <a:lstStyle/>
        <a:p>
          <a:endParaRPr lang="en-US"/>
        </a:p>
      </dgm:t>
    </dgm:pt>
    <dgm:pt modelId="{A327A976-D054-1D4A-A3C0-1C4B65E60303}" type="sibTrans" cxnId="{369244B4-67BD-7E44-94F5-418EB85B6B27}">
      <dgm:prSet/>
      <dgm:spPr/>
      <dgm:t>
        <a:bodyPr/>
        <a:lstStyle/>
        <a:p>
          <a:endParaRPr lang="en-US"/>
        </a:p>
      </dgm:t>
    </dgm:pt>
    <dgm:pt modelId="{6AFD2129-8132-9B45-B6AA-17531D89CA79}">
      <dgm:prSet custT="1"/>
      <dgm:spPr/>
      <dgm:t>
        <a:bodyPr/>
        <a:lstStyle/>
        <a:p>
          <a:endParaRPr lang="en-US" sz="1200">
            <a:latin typeface="+mn-lt"/>
            <a:cs typeface="Arial" panose="020B0604020202020204" pitchFamily="34" charset="0"/>
          </a:endParaRPr>
        </a:p>
      </dgm:t>
    </dgm:pt>
    <dgm:pt modelId="{509A3AE5-3086-8B41-B802-BF3D49ACE366}" type="parTrans" cxnId="{5A530AEC-7B70-0D4E-8F41-935069D7AC8E}">
      <dgm:prSet/>
      <dgm:spPr/>
      <dgm:t>
        <a:bodyPr/>
        <a:lstStyle/>
        <a:p>
          <a:endParaRPr lang="en-US"/>
        </a:p>
      </dgm:t>
    </dgm:pt>
    <dgm:pt modelId="{47FE42BA-CA66-394E-804E-0BE6687111D5}" type="sibTrans" cxnId="{5A530AEC-7B70-0D4E-8F41-935069D7AC8E}">
      <dgm:prSet/>
      <dgm:spPr/>
      <dgm:t>
        <a:bodyPr/>
        <a:lstStyle/>
        <a:p>
          <a:endParaRPr lang="en-US"/>
        </a:p>
      </dgm:t>
    </dgm:pt>
    <dgm:pt modelId="{0491F259-B925-3B4E-84E9-87EA9E74FDDA}">
      <dgm:prSet custT="1"/>
      <dgm:spPr/>
      <dgm:t>
        <a:bodyPr/>
        <a:lstStyle/>
        <a:p>
          <a:endParaRPr lang="en-US" sz="1200" dirty="0">
            <a:latin typeface="+mn-lt"/>
            <a:cs typeface="Arial" panose="020B0604020202020204" pitchFamily="34" charset="0"/>
          </a:endParaRPr>
        </a:p>
      </dgm:t>
    </dgm:pt>
    <dgm:pt modelId="{ADF72A80-1E52-8A4E-95D0-9851CE099F0A}" type="parTrans" cxnId="{19762BFC-F8F9-8843-98E5-C08E4A197C6A}">
      <dgm:prSet/>
      <dgm:spPr/>
      <dgm:t>
        <a:bodyPr/>
        <a:lstStyle/>
        <a:p>
          <a:endParaRPr lang="en-US"/>
        </a:p>
      </dgm:t>
    </dgm:pt>
    <dgm:pt modelId="{C9788C49-3D34-7846-8512-D592AA489AE0}" type="sibTrans" cxnId="{19762BFC-F8F9-8843-98E5-C08E4A197C6A}">
      <dgm:prSet/>
      <dgm:spPr/>
      <dgm:t>
        <a:bodyPr/>
        <a:lstStyle/>
        <a:p>
          <a:endParaRPr lang="en-US"/>
        </a:p>
      </dgm:t>
    </dgm:pt>
    <dgm:pt modelId="{44451F2A-F864-7A45-B05C-ED9BBC049E10}">
      <dgm:prSet custT="1"/>
      <dgm:spPr/>
      <dgm:t>
        <a:bodyPr/>
        <a:lstStyle/>
        <a:p>
          <a:endParaRPr lang="en-US" sz="1200" dirty="0">
            <a:latin typeface="+mn-lt"/>
            <a:cs typeface="Arial" panose="020B0604020202020204" pitchFamily="34" charset="0"/>
          </a:endParaRPr>
        </a:p>
      </dgm:t>
    </dgm:pt>
    <dgm:pt modelId="{9439C50E-3565-8448-8E59-F765D28E1F4D}" type="parTrans" cxnId="{68FF7A31-A85E-9F47-8B50-122A9B31F3F2}">
      <dgm:prSet/>
      <dgm:spPr/>
      <dgm:t>
        <a:bodyPr/>
        <a:lstStyle/>
        <a:p>
          <a:endParaRPr lang="en-US"/>
        </a:p>
      </dgm:t>
    </dgm:pt>
    <dgm:pt modelId="{F722558A-7283-B344-BFA4-0801394BCBA9}" type="sibTrans" cxnId="{68FF7A31-A85E-9F47-8B50-122A9B31F3F2}">
      <dgm:prSet/>
      <dgm:spPr/>
      <dgm:t>
        <a:bodyPr/>
        <a:lstStyle/>
        <a:p>
          <a:endParaRPr lang="en-US"/>
        </a:p>
      </dgm:t>
    </dgm:pt>
    <dgm:pt modelId="{0A666783-FC74-7946-B25F-897A0F25F968}">
      <dgm:prSet custT="1"/>
      <dgm:spPr/>
      <dgm:t>
        <a:bodyPr/>
        <a:lstStyle/>
        <a:p>
          <a:endParaRPr lang="en-US" sz="1200" dirty="0">
            <a:latin typeface="+mn-lt"/>
            <a:cs typeface="Arial" panose="020B0604020202020204" pitchFamily="34" charset="0"/>
          </a:endParaRPr>
        </a:p>
      </dgm:t>
    </dgm:pt>
    <dgm:pt modelId="{6D12B5FD-22A0-DD43-8D98-BB5E3C07FB34}" type="sibTrans" cxnId="{4C6CF9BD-775D-1848-A665-BC01697D284B}">
      <dgm:prSet/>
      <dgm:spPr/>
      <dgm:t>
        <a:bodyPr/>
        <a:lstStyle/>
        <a:p>
          <a:endParaRPr lang="en-US"/>
        </a:p>
      </dgm:t>
    </dgm:pt>
    <dgm:pt modelId="{58C27D6E-BCC8-1B43-AE27-37D9C6AF1684}" type="parTrans" cxnId="{4C6CF9BD-775D-1848-A665-BC01697D284B}">
      <dgm:prSet/>
      <dgm:spPr/>
      <dgm:t>
        <a:bodyPr/>
        <a:lstStyle/>
        <a:p>
          <a:endParaRPr lang="en-US"/>
        </a:p>
      </dgm:t>
    </dgm:pt>
    <dgm:pt modelId="{EDFE75FE-6FCF-FD49-81B9-BF7B561EBF84}">
      <dgm:prSet custT="1"/>
      <dgm:spPr/>
      <dgm:t>
        <a:bodyPr/>
        <a:lstStyle/>
        <a:p>
          <a:r>
            <a:rPr lang="en-US" sz="1200" dirty="0">
              <a:latin typeface="+mn-lt"/>
              <a:cs typeface="Arial" panose="020B0604020202020204" pitchFamily="34" charset="0"/>
            </a:rPr>
            <a:t>Develop new data policies as a consumer buying criteria</a:t>
          </a:r>
        </a:p>
      </dgm:t>
    </dgm:pt>
    <dgm:pt modelId="{DFA2302A-F945-FA4D-86CC-E291BE167D8F}" type="parTrans" cxnId="{6DF245D8-C36A-EB43-B616-092C9E554731}">
      <dgm:prSet/>
      <dgm:spPr/>
      <dgm:t>
        <a:bodyPr/>
        <a:lstStyle/>
        <a:p>
          <a:endParaRPr lang="en-US"/>
        </a:p>
      </dgm:t>
    </dgm:pt>
    <dgm:pt modelId="{B1A15E02-3E67-6D49-8619-7404FC1CBD5B}" type="sibTrans" cxnId="{6DF245D8-C36A-EB43-B616-092C9E554731}">
      <dgm:prSet/>
      <dgm:spPr/>
      <dgm:t>
        <a:bodyPr/>
        <a:lstStyle/>
        <a:p>
          <a:endParaRPr lang="en-US"/>
        </a:p>
      </dgm:t>
    </dgm:pt>
    <dgm:pt modelId="{58776ACF-D0DA-6746-BA33-C8385561B2E6}">
      <dgm:prSet custT="1"/>
      <dgm:spPr/>
      <dgm:t>
        <a:bodyPr/>
        <a:lstStyle/>
        <a:p>
          <a:r>
            <a:rPr lang="en-US" sz="1200" dirty="0">
              <a:latin typeface="+mn-lt"/>
              <a:cs typeface="Arial" panose="020B0604020202020204" pitchFamily="34" charset="0"/>
            </a:rPr>
            <a:t>GDPR specific regulations for the US and massive fines</a:t>
          </a:r>
        </a:p>
      </dgm:t>
    </dgm:pt>
    <dgm:pt modelId="{0993295E-B3F1-9445-A3BB-F3EB80831FC4}" type="parTrans" cxnId="{1D168796-E26A-FA4F-A379-D1BF42A37AA8}">
      <dgm:prSet/>
      <dgm:spPr/>
      <dgm:t>
        <a:bodyPr/>
        <a:lstStyle/>
        <a:p>
          <a:endParaRPr lang="en-US"/>
        </a:p>
      </dgm:t>
    </dgm:pt>
    <dgm:pt modelId="{5D8222CA-0512-A645-ABA0-A6ECF8CC2F73}" type="sibTrans" cxnId="{1D168796-E26A-FA4F-A379-D1BF42A37AA8}">
      <dgm:prSet/>
      <dgm:spPr/>
      <dgm:t>
        <a:bodyPr/>
        <a:lstStyle/>
        <a:p>
          <a:endParaRPr lang="en-US"/>
        </a:p>
      </dgm:t>
    </dgm:pt>
    <dgm:pt modelId="{7CD2B686-5F9F-AF4C-BA3F-AF60BC609883}">
      <dgm:prSet custT="1"/>
      <dgm:spPr/>
      <dgm:t>
        <a:bodyPr/>
        <a:lstStyle/>
        <a:p>
          <a:endParaRPr lang="en-US" sz="1200" dirty="0">
            <a:latin typeface="+mn-lt"/>
            <a:cs typeface="Arial" panose="020B0604020202020204" pitchFamily="34" charset="0"/>
          </a:endParaRPr>
        </a:p>
      </dgm:t>
    </dgm:pt>
    <dgm:pt modelId="{99F15314-F00F-2745-9D06-BA4DDD0EFF4A}" type="parTrans" cxnId="{89DE1289-FF77-8B49-A41D-60C281DE33A6}">
      <dgm:prSet/>
      <dgm:spPr/>
      <dgm:t>
        <a:bodyPr/>
        <a:lstStyle/>
        <a:p>
          <a:endParaRPr lang="en-US"/>
        </a:p>
      </dgm:t>
    </dgm:pt>
    <dgm:pt modelId="{77EAE534-255C-E742-9473-1924926A1915}" type="sibTrans" cxnId="{89DE1289-FF77-8B49-A41D-60C281DE33A6}">
      <dgm:prSet/>
      <dgm:spPr/>
      <dgm:t>
        <a:bodyPr/>
        <a:lstStyle/>
        <a:p>
          <a:endParaRPr lang="en-US"/>
        </a:p>
      </dgm:t>
    </dgm:pt>
    <dgm:pt modelId="{35CE235C-CDE2-3349-A582-6C83E7F5EC41}">
      <dgm:prSet custT="1"/>
      <dgm:spPr/>
      <dgm:t>
        <a:bodyPr/>
        <a:lstStyle/>
        <a:p>
          <a:r>
            <a:rPr lang="en-US" sz="1200" dirty="0" err="1">
              <a:latin typeface="+mn-lt"/>
              <a:cs typeface="Arial" panose="020B0604020202020204" pitchFamily="34" charset="0"/>
            </a:rPr>
            <a:t>DataOps</a:t>
          </a:r>
          <a:r>
            <a:rPr lang="en-US" sz="1200" dirty="0">
              <a:latin typeface="+mn-lt"/>
              <a:cs typeface="Arial" panose="020B0604020202020204" pitchFamily="34" charset="0"/>
            </a:rPr>
            <a:t> gains massive traction and full optimization </a:t>
          </a:r>
        </a:p>
      </dgm:t>
    </dgm:pt>
    <dgm:pt modelId="{79CE661F-9A6D-6E49-B4E0-8FE8A49E0DDF}" type="parTrans" cxnId="{8E86D127-41B7-DF40-87B3-CB5E3B9E9A5F}">
      <dgm:prSet/>
      <dgm:spPr/>
      <dgm:t>
        <a:bodyPr/>
        <a:lstStyle/>
        <a:p>
          <a:endParaRPr lang="en-US"/>
        </a:p>
      </dgm:t>
    </dgm:pt>
    <dgm:pt modelId="{CFCAC200-26E8-3945-BC6B-947F72849A8E}" type="sibTrans" cxnId="{8E86D127-41B7-DF40-87B3-CB5E3B9E9A5F}">
      <dgm:prSet/>
      <dgm:spPr/>
      <dgm:t>
        <a:bodyPr/>
        <a:lstStyle/>
        <a:p>
          <a:endParaRPr lang="en-US"/>
        </a:p>
      </dgm:t>
    </dgm:pt>
    <dgm:pt modelId="{6D5B1A2A-3F49-C643-B66A-F1A14017B9E3}">
      <dgm:prSet custT="1"/>
      <dgm:spPr/>
      <dgm:t>
        <a:bodyPr/>
        <a:lstStyle/>
        <a:p>
          <a:endParaRPr lang="en-US" sz="1200" dirty="0">
            <a:latin typeface="+mn-lt"/>
            <a:cs typeface="Arial" panose="020B0604020202020204" pitchFamily="34" charset="0"/>
          </a:endParaRPr>
        </a:p>
      </dgm:t>
    </dgm:pt>
    <dgm:pt modelId="{2AEAE338-AA96-2C42-A984-45423DFCA805}" type="parTrans" cxnId="{9F03B00D-96F4-F54B-AB79-12B22B19118A}">
      <dgm:prSet/>
      <dgm:spPr/>
      <dgm:t>
        <a:bodyPr/>
        <a:lstStyle/>
        <a:p>
          <a:endParaRPr lang="en-US"/>
        </a:p>
      </dgm:t>
    </dgm:pt>
    <dgm:pt modelId="{0BD52CC6-A00C-2A40-B16D-3C48E16B416E}" type="sibTrans" cxnId="{9F03B00D-96F4-F54B-AB79-12B22B19118A}">
      <dgm:prSet/>
      <dgm:spPr/>
      <dgm:t>
        <a:bodyPr/>
        <a:lstStyle/>
        <a:p>
          <a:endParaRPr lang="en-US"/>
        </a:p>
      </dgm:t>
    </dgm:pt>
    <dgm:pt modelId="{7FF4097C-7424-4D12-9397-734C52C19B9F}" type="pres">
      <dgm:prSet presAssocID="{B74B9DEE-7850-4133-8A40-CA331605547B}" presName="diagram" presStyleCnt="0">
        <dgm:presLayoutVars>
          <dgm:dir/>
          <dgm:animLvl val="lvl"/>
          <dgm:resizeHandles val="exact"/>
        </dgm:presLayoutVars>
      </dgm:prSet>
      <dgm:spPr/>
    </dgm:pt>
    <dgm:pt modelId="{BA332029-AD2D-4575-BC19-A2F5BF6A795E}" type="pres">
      <dgm:prSet presAssocID="{E7A9C0DA-0DA3-48AF-9A54-82DCB9566144}" presName="compNode" presStyleCnt="0"/>
      <dgm:spPr/>
    </dgm:pt>
    <dgm:pt modelId="{0D5BBB05-88C9-4D6B-9F94-85805BE10BE8}" type="pres">
      <dgm:prSet presAssocID="{E7A9C0DA-0DA3-48AF-9A54-82DCB9566144}" presName="childRect" presStyleLbl="bgAcc1" presStyleIdx="0" presStyleCnt="4">
        <dgm:presLayoutVars>
          <dgm:bulletEnabled val="1"/>
        </dgm:presLayoutVars>
      </dgm:prSet>
      <dgm:spPr/>
    </dgm:pt>
    <dgm:pt modelId="{F0DD7FD2-119F-4305-807D-5DF44B5BE885}" type="pres">
      <dgm:prSet presAssocID="{E7A9C0DA-0DA3-48AF-9A54-82DCB9566144}" presName="parentText" presStyleLbl="node1" presStyleIdx="0" presStyleCnt="0">
        <dgm:presLayoutVars>
          <dgm:chMax val="0"/>
          <dgm:bulletEnabled val="1"/>
        </dgm:presLayoutVars>
      </dgm:prSet>
      <dgm:spPr/>
    </dgm:pt>
    <dgm:pt modelId="{C5929E68-14B9-48F3-955F-98FA6CFF761D}" type="pres">
      <dgm:prSet presAssocID="{E7A9C0DA-0DA3-48AF-9A54-82DCB9566144}" presName="parentRect" presStyleLbl="alignNode1" presStyleIdx="0" presStyleCnt="4"/>
      <dgm:spPr/>
    </dgm:pt>
    <dgm:pt modelId="{7CDBA009-B4A6-46DA-BE92-736808CF6CA7}" type="pres">
      <dgm:prSet presAssocID="{E7A9C0DA-0DA3-48AF-9A54-82DCB9566144}" presName="adorn" presStyleLbl="fgAccFollow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5AA9DFE-AB6B-4F71-B2CE-6DE3F1B0FFE5}" type="pres">
      <dgm:prSet presAssocID="{4E805A9D-D0E4-4343-A644-FA08DC1E42EB}" presName="sibTrans" presStyleLbl="sibTrans2D1" presStyleIdx="0" presStyleCnt="0"/>
      <dgm:spPr/>
    </dgm:pt>
    <dgm:pt modelId="{B5FD4CA7-B37D-4078-AB67-45CB07E38754}" type="pres">
      <dgm:prSet presAssocID="{99F442ED-1445-46A7-A7E1-918C34A5CB5A}" presName="compNode" presStyleCnt="0"/>
      <dgm:spPr/>
    </dgm:pt>
    <dgm:pt modelId="{120D3475-F1A6-4ED5-A174-93D85889E84C}" type="pres">
      <dgm:prSet presAssocID="{99F442ED-1445-46A7-A7E1-918C34A5CB5A}" presName="childRect" presStyleLbl="bgAcc1" presStyleIdx="1" presStyleCnt="4" custLinFactNeighborX="571" custLinFactNeighborY="1530">
        <dgm:presLayoutVars>
          <dgm:bulletEnabled val="1"/>
        </dgm:presLayoutVars>
      </dgm:prSet>
      <dgm:spPr/>
    </dgm:pt>
    <dgm:pt modelId="{8B3799C7-B147-4F04-B0ED-DA86FBC77E89}" type="pres">
      <dgm:prSet presAssocID="{99F442ED-1445-46A7-A7E1-918C34A5CB5A}" presName="parentText" presStyleLbl="node1" presStyleIdx="0" presStyleCnt="0">
        <dgm:presLayoutVars>
          <dgm:chMax val="0"/>
          <dgm:bulletEnabled val="1"/>
        </dgm:presLayoutVars>
      </dgm:prSet>
      <dgm:spPr/>
    </dgm:pt>
    <dgm:pt modelId="{D7FE302F-48CE-4712-86A9-9D63FAA81218}" type="pres">
      <dgm:prSet presAssocID="{99F442ED-1445-46A7-A7E1-918C34A5CB5A}" presName="parentRect" presStyleLbl="alignNode1" presStyleIdx="1" presStyleCnt="4"/>
      <dgm:spPr/>
    </dgm:pt>
    <dgm:pt modelId="{6F84E41A-FA6D-4DD4-BD31-A407E63886E1}" type="pres">
      <dgm:prSet presAssocID="{99F442ED-1445-46A7-A7E1-918C34A5CB5A}" presName="adorn" presStyleLbl="fgAccFollow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D69781D-A5D0-4253-88BD-73C1D25521B1}" type="pres">
      <dgm:prSet presAssocID="{08B565A9-E27A-41D8-9580-575F81E43672}" presName="sibTrans" presStyleLbl="sibTrans2D1" presStyleIdx="0" presStyleCnt="0"/>
      <dgm:spPr/>
    </dgm:pt>
    <dgm:pt modelId="{957C1C80-5E67-460C-94B8-EFDDB4325E6F}" type="pres">
      <dgm:prSet presAssocID="{78962290-DCAF-4400-9BF6-835D41FA07A8}" presName="compNode" presStyleCnt="0"/>
      <dgm:spPr/>
    </dgm:pt>
    <dgm:pt modelId="{A6045925-3E85-4809-8EA3-8BAA23E845E7}" type="pres">
      <dgm:prSet presAssocID="{78962290-DCAF-4400-9BF6-835D41FA07A8}" presName="childRect" presStyleLbl="bgAcc1" presStyleIdx="2" presStyleCnt="4">
        <dgm:presLayoutVars>
          <dgm:bulletEnabled val="1"/>
        </dgm:presLayoutVars>
      </dgm:prSet>
      <dgm:spPr/>
    </dgm:pt>
    <dgm:pt modelId="{64C6156B-0CA1-4263-ABFD-149E2A5A596D}" type="pres">
      <dgm:prSet presAssocID="{78962290-DCAF-4400-9BF6-835D41FA07A8}" presName="parentText" presStyleLbl="node1" presStyleIdx="0" presStyleCnt="0">
        <dgm:presLayoutVars>
          <dgm:chMax val="0"/>
          <dgm:bulletEnabled val="1"/>
        </dgm:presLayoutVars>
      </dgm:prSet>
      <dgm:spPr/>
    </dgm:pt>
    <dgm:pt modelId="{4C898200-9280-461F-A78C-03ADA29D2D8F}" type="pres">
      <dgm:prSet presAssocID="{78962290-DCAF-4400-9BF6-835D41FA07A8}" presName="parentRect" presStyleLbl="alignNode1" presStyleIdx="2" presStyleCnt="4"/>
      <dgm:spPr/>
    </dgm:pt>
    <dgm:pt modelId="{5B17E8B1-A784-4E1D-8601-F8CA7832E799}" type="pres">
      <dgm:prSet presAssocID="{78962290-DCAF-4400-9BF6-835D41FA07A8}" presName="adorn" presStyleLbl="fgAccFollow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 modelId="{D090F21B-E841-4521-BFE1-6BDDA8429058}" type="pres">
      <dgm:prSet presAssocID="{22A18F27-6D80-4F7A-B0DB-27612855D1CF}" presName="sibTrans" presStyleLbl="sibTrans2D1" presStyleIdx="0" presStyleCnt="0"/>
      <dgm:spPr/>
    </dgm:pt>
    <dgm:pt modelId="{4B96C399-4DF6-443C-8CA3-A0711C1EE53D}" type="pres">
      <dgm:prSet presAssocID="{4672868A-7D5B-42B1-B5B8-C796CE6DA8C2}" presName="compNode" presStyleCnt="0"/>
      <dgm:spPr/>
    </dgm:pt>
    <dgm:pt modelId="{13C3668B-1C57-4221-8108-62442098430A}" type="pres">
      <dgm:prSet presAssocID="{4672868A-7D5B-42B1-B5B8-C796CE6DA8C2}" presName="childRect" presStyleLbl="bgAcc1" presStyleIdx="3" presStyleCnt="4">
        <dgm:presLayoutVars>
          <dgm:bulletEnabled val="1"/>
        </dgm:presLayoutVars>
      </dgm:prSet>
      <dgm:spPr/>
    </dgm:pt>
    <dgm:pt modelId="{74C88778-C6CE-4C87-8705-BE5773A0C32B}" type="pres">
      <dgm:prSet presAssocID="{4672868A-7D5B-42B1-B5B8-C796CE6DA8C2}" presName="parentText" presStyleLbl="node1" presStyleIdx="0" presStyleCnt="0">
        <dgm:presLayoutVars>
          <dgm:chMax val="0"/>
          <dgm:bulletEnabled val="1"/>
        </dgm:presLayoutVars>
      </dgm:prSet>
      <dgm:spPr/>
    </dgm:pt>
    <dgm:pt modelId="{EB1CD656-0918-43DE-8689-60A30EE040B0}" type="pres">
      <dgm:prSet presAssocID="{4672868A-7D5B-42B1-B5B8-C796CE6DA8C2}" presName="parentRect" presStyleLbl="alignNode1" presStyleIdx="3" presStyleCnt="4"/>
      <dgm:spPr/>
    </dgm:pt>
    <dgm:pt modelId="{9C6C0144-C340-4471-B248-C1ED477DD608}" type="pres">
      <dgm:prSet presAssocID="{4672868A-7D5B-42B1-B5B8-C796CE6DA8C2}" presName="adorn" presStyleLbl="fgAccFollow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Lst>
  <dgm:cxnLst>
    <dgm:cxn modelId="{57707601-66E8-2744-AF8E-285329447EDC}" type="presOf" srcId="{44451F2A-F864-7A45-B05C-ED9BBC049E10}" destId="{120D3475-F1A6-4ED5-A174-93D85889E84C}" srcOrd="0" destOrd="3" presId="urn:microsoft.com/office/officeart/2005/8/layout/bList2"/>
    <dgm:cxn modelId="{1DE19A03-1E94-1F4B-8A47-B6BAC5A1708D}" type="presOf" srcId="{576D70EF-18EC-CA46-8652-9F3C90B87AA7}" destId="{A6045925-3E85-4809-8EA3-8BAA23E845E7}" srcOrd="0" destOrd="3" presId="urn:microsoft.com/office/officeart/2005/8/layout/bList2"/>
    <dgm:cxn modelId="{0A68D503-D663-9A46-BB1F-830E928F775F}" type="presOf" srcId="{7B7A8BB1-A6E4-F641-84B3-E5B8A2BE1016}" destId="{13C3668B-1C57-4221-8108-62442098430A}" srcOrd="0" destOrd="1" presId="urn:microsoft.com/office/officeart/2005/8/layout/bList2"/>
    <dgm:cxn modelId="{2A02AC0B-9656-4CA9-9208-65D270790122}" type="presOf" srcId="{4672868A-7D5B-42B1-B5B8-C796CE6DA8C2}" destId="{EB1CD656-0918-43DE-8689-60A30EE040B0}" srcOrd="1" destOrd="0" presId="urn:microsoft.com/office/officeart/2005/8/layout/bList2"/>
    <dgm:cxn modelId="{9F03B00D-96F4-F54B-AB79-12B22B19118A}" srcId="{E7A9C0DA-0DA3-48AF-9A54-82DCB9566144}" destId="{6D5B1A2A-3F49-C643-B66A-F1A14017B9E3}" srcOrd="3" destOrd="0" parTransId="{2AEAE338-AA96-2C42-A984-45423DFCA805}" sibTransId="{0BD52CC6-A00C-2A40-B16D-3C48E16B416E}"/>
    <dgm:cxn modelId="{BE1D5D15-6B97-BB48-939C-17E1436563D0}" srcId="{4672868A-7D5B-42B1-B5B8-C796CE6DA8C2}" destId="{5A456FCE-3391-8344-9910-0D60049BD95B}" srcOrd="4" destOrd="0" parTransId="{C4F01438-9146-C04E-B2EA-72ACFC058AA2}" sibTransId="{313EC618-DBC5-FD46-BA75-8D8B00E8AFC8}"/>
    <dgm:cxn modelId="{D255901B-BC3A-8144-B235-5A5A448F33E9}" type="presOf" srcId="{53013406-11A4-E744-AEA4-76149BC77D9B}" destId="{A6045925-3E85-4809-8EA3-8BAA23E845E7}" srcOrd="0" destOrd="1" presId="urn:microsoft.com/office/officeart/2005/8/layout/bList2"/>
    <dgm:cxn modelId="{B5366C22-95ED-4FCF-A965-074DC19D4AB7}" srcId="{78962290-DCAF-4400-9BF6-835D41FA07A8}" destId="{51A64159-D339-4416-8936-F06B223CF3B2}" srcOrd="0" destOrd="0" parTransId="{2AAAA810-90E8-4C93-8405-BC31D386A032}" sibTransId="{CFFFA581-76D2-4E37-AE39-E971195DCE16}"/>
    <dgm:cxn modelId="{D823A823-1791-B84A-AEC1-544C547CB18A}" srcId="{78962290-DCAF-4400-9BF6-835D41FA07A8}" destId="{1393C4CF-5392-9F45-ACE0-CFA520BC4C14}" srcOrd="4" destOrd="0" parTransId="{9DB8FC90-9D0E-7A49-B975-EBB87DF5474D}" sibTransId="{F729D6EF-301A-8E42-A96A-07ABBF57BFF2}"/>
    <dgm:cxn modelId="{309C6D27-BAA2-457C-8E0F-7044F94125AB}" type="presOf" srcId="{4E805A9D-D0E4-4343-A644-FA08DC1E42EB}" destId="{75AA9DFE-AB6B-4F71-B2CE-6DE3F1B0FFE5}" srcOrd="0" destOrd="0" presId="urn:microsoft.com/office/officeart/2005/8/layout/bList2"/>
    <dgm:cxn modelId="{8E86D127-41B7-DF40-87B3-CB5E3B9E9A5F}" srcId="{E7A9C0DA-0DA3-48AF-9A54-82DCB9566144}" destId="{35CE235C-CDE2-3349-A582-6C83E7F5EC41}" srcOrd="4" destOrd="0" parTransId="{79CE661F-9A6D-6E49-B4E0-8FE8A49E0DDF}" sibTransId="{CFCAC200-26E8-3945-BC6B-947F72849A8E}"/>
    <dgm:cxn modelId="{68FF7A31-A85E-9F47-8B50-122A9B31F3F2}" srcId="{99F442ED-1445-46A7-A7E1-918C34A5CB5A}" destId="{44451F2A-F864-7A45-B05C-ED9BBC049E10}" srcOrd="3" destOrd="0" parTransId="{9439C50E-3565-8448-8E59-F765D28E1F4D}" sibTransId="{F722558A-7283-B344-BFA4-0801394BCBA9}"/>
    <dgm:cxn modelId="{D672223A-C897-B44B-A438-877B56972A21}" type="presOf" srcId="{5A456FCE-3391-8344-9910-0D60049BD95B}" destId="{13C3668B-1C57-4221-8108-62442098430A}" srcOrd="0" destOrd="4" presId="urn:microsoft.com/office/officeart/2005/8/layout/bList2"/>
    <dgm:cxn modelId="{1589DE3A-4387-4496-B24F-E03BC14E471D}" type="presOf" srcId="{E7A9C0DA-0DA3-48AF-9A54-82DCB9566144}" destId="{C5929E68-14B9-48F3-955F-98FA6CFF761D}" srcOrd="1" destOrd="0" presId="urn:microsoft.com/office/officeart/2005/8/layout/bList2"/>
    <dgm:cxn modelId="{F971155E-04C4-B043-9A98-41B48E06D735}" type="presOf" srcId="{0A666783-FC74-7946-B25F-897A0F25F968}" destId="{0D5BBB05-88C9-4D6B-9F94-85805BE10BE8}" srcOrd="0" destOrd="5" presId="urn:microsoft.com/office/officeart/2005/8/layout/bList2"/>
    <dgm:cxn modelId="{744F5D62-DF7D-9E43-99FD-62550548D9B7}" type="presOf" srcId="{6AFD2129-8132-9B45-B6AA-17531D89CA79}" destId="{0D5BBB05-88C9-4D6B-9F94-85805BE10BE8}" srcOrd="0" destOrd="6" presId="urn:microsoft.com/office/officeart/2005/8/layout/bList2"/>
    <dgm:cxn modelId="{617DA162-B0E5-4CA6-9BA6-6E88915042ED}" type="presOf" srcId="{6BE35F2A-9B42-4BF7-B950-18204BEAA6FA}" destId="{13C3668B-1C57-4221-8108-62442098430A}" srcOrd="0" destOrd="0" presId="urn:microsoft.com/office/officeart/2005/8/layout/bList2"/>
    <dgm:cxn modelId="{1FA4DB66-1A13-1A4E-91A9-65E7A67DAC3D}" type="presOf" srcId="{9AE861CA-DBD9-7543-97FF-A359D9B78E07}" destId="{13C3668B-1C57-4221-8108-62442098430A}" srcOrd="0" destOrd="2" presId="urn:microsoft.com/office/officeart/2005/8/layout/bList2"/>
    <dgm:cxn modelId="{D93F1870-7D14-F946-A038-FADD2699AB48}" type="presOf" srcId="{6D5B1A2A-3F49-C643-B66A-F1A14017B9E3}" destId="{0D5BBB05-88C9-4D6B-9F94-85805BE10BE8}" srcOrd="0" destOrd="3" presId="urn:microsoft.com/office/officeart/2005/8/layout/bList2"/>
    <dgm:cxn modelId="{28286470-5506-EC4D-BAE6-4A68EA35D64E}" type="presOf" srcId="{35CE235C-CDE2-3349-A582-6C83E7F5EC41}" destId="{0D5BBB05-88C9-4D6B-9F94-85805BE10BE8}" srcOrd="0" destOrd="4" presId="urn:microsoft.com/office/officeart/2005/8/layout/bList2"/>
    <dgm:cxn modelId="{0F171B71-5AF5-B64C-87ED-169E2242ED17}" type="presOf" srcId="{4460F153-98A0-0840-A497-310C056B7AF5}" destId="{13C3668B-1C57-4221-8108-62442098430A}" srcOrd="0" destOrd="3" presId="urn:microsoft.com/office/officeart/2005/8/layout/bList2"/>
    <dgm:cxn modelId="{BBF5B673-B341-1B4B-86C3-B36FDCA2DBE4}" type="presOf" srcId="{062D606B-471F-E341-9C55-5117FD1D6DE3}" destId="{120D3475-F1A6-4ED5-A174-93D85889E84C}" srcOrd="0" destOrd="4" presId="urn:microsoft.com/office/officeart/2005/8/layout/bList2"/>
    <dgm:cxn modelId="{4AE9DF73-7907-B04E-AB1F-BEFF7D21537D}" type="presOf" srcId="{1562B0D3-93F8-BB42-910A-ED3ECFAB910E}" destId="{A6045925-3E85-4809-8EA3-8BAA23E845E7}" srcOrd="0" destOrd="2" presId="urn:microsoft.com/office/officeart/2005/8/layout/bList2"/>
    <dgm:cxn modelId="{50A00A7A-E885-EF40-AD85-8E2A4CD61EA2}" type="presOf" srcId="{58776ACF-D0DA-6746-BA33-C8385561B2E6}" destId="{0D5BBB05-88C9-4D6B-9F94-85805BE10BE8}" srcOrd="0" destOrd="2" presId="urn:microsoft.com/office/officeart/2005/8/layout/bList2"/>
    <dgm:cxn modelId="{C256F47A-8372-0047-8997-03FDDD2AB6EF}" srcId="{99F442ED-1445-46A7-A7E1-918C34A5CB5A}" destId="{1B83A576-EDF5-3543-B77C-F3C968B3E68F}" srcOrd="2" destOrd="0" parTransId="{8E55CBA0-2933-624D-9B4F-EA36E17C1C68}" sibTransId="{07E68387-1683-A744-B53F-B6383C75B8F5}"/>
    <dgm:cxn modelId="{A40B3081-E0F6-4BDA-BE74-F3922DE00E1A}" srcId="{B74B9DEE-7850-4133-8A40-CA331605547B}" destId="{99F442ED-1445-46A7-A7E1-918C34A5CB5A}" srcOrd="1" destOrd="0" parTransId="{DFE7EEF3-C1C0-45D6-AD9D-0D0E5B4BA358}" sibTransId="{08B565A9-E27A-41D8-9580-575F81E43672}"/>
    <dgm:cxn modelId="{89DE1289-FF77-8B49-A41D-60C281DE33A6}" srcId="{E7A9C0DA-0DA3-48AF-9A54-82DCB9566144}" destId="{7CD2B686-5F9F-AF4C-BA3F-AF60BC609883}" srcOrd="1" destOrd="0" parTransId="{99F15314-F00F-2745-9D06-BA4DDD0EFF4A}" sibTransId="{77EAE534-255C-E742-9473-1924926A1915}"/>
    <dgm:cxn modelId="{A5D2798F-8355-6A4D-802D-BD3D7E82C0D2}" type="presOf" srcId="{1393C4CF-5392-9F45-ACE0-CFA520BC4C14}" destId="{A6045925-3E85-4809-8EA3-8BAA23E845E7}" srcOrd="0" destOrd="4" presId="urn:microsoft.com/office/officeart/2005/8/layout/bList2"/>
    <dgm:cxn modelId="{13FABE92-34F0-4158-BEDF-FFD73CA7E634}" srcId="{99F442ED-1445-46A7-A7E1-918C34A5CB5A}" destId="{56F4A63C-1089-4CD3-8368-B88223366847}" srcOrd="0" destOrd="0" parTransId="{E2C2E8C5-9213-40E4-BAAA-4B7EE8007FE0}" sibTransId="{C5CBDB29-E453-4D4C-88D7-5782C67FA675}"/>
    <dgm:cxn modelId="{1D168796-E26A-FA4F-A379-D1BF42A37AA8}" srcId="{E7A9C0DA-0DA3-48AF-9A54-82DCB9566144}" destId="{58776ACF-D0DA-6746-BA33-C8385561B2E6}" srcOrd="2" destOrd="0" parTransId="{0993295E-B3F1-9445-A3BB-F3EB80831FC4}" sibTransId="{5D8222CA-0512-A645-ABA0-A6ECF8CC2F73}"/>
    <dgm:cxn modelId="{03244D9C-30A0-2A41-852B-1049932E0542}" srcId="{78962290-DCAF-4400-9BF6-835D41FA07A8}" destId="{1562B0D3-93F8-BB42-910A-ED3ECFAB910E}" srcOrd="2" destOrd="0" parTransId="{EDE7E449-C4A0-DD43-86C5-DE9DF124B241}" sibTransId="{3CCD6B23-9121-E649-A8E5-6DA214817186}"/>
    <dgm:cxn modelId="{E1AE189D-3847-6C4A-96A9-F7F4E994E72C}" srcId="{78962290-DCAF-4400-9BF6-835D41FA07A8}" destId="{53013406-11A4-E744-AEA4-76149BC77D9B}" srcOrd="1" destOrd="0" parTransId="{93DA3D5B-26C5-A942-8BE2-26E9AE24D0AD}" sibTransId="{0629E67F-6191-5743-8257-500E682AFC7D}"/>
    <dgm:cxn modelId="{964EF59D-3306-6E4C-A469-EAEA00F1AC11}" srcId="{78962290-DCAF-4400-9BF6-835D41FA07A8}" destId="{576D70EF-18EC-CA46-8652-9F3C90B87AA7}" srcOrd="3" destOrd="0" parTransId="{CFB49ED2-D6AC-1B46-B10C-9362A9B24661}" sibTransId="{02864F8E-CE95-5747-BF81-C52EFFE3FA5D}"/>
    <dgm:cxn modelId="{1823EB9F-AF6C-4082-B1B4-2C5FDFC6BE14}" type="presOf" srcId="{99F442ED-1445-46A7-A7E1-918C34A5CB5A}" destId="{D7FE302F-48CE-4712-86A9-9D63FAA81218}" srcOrd="1" destOrd="0" presId="urn:microsoft.com/office/officeart/2005/8/layout/bList2"/>
    <dgm:cxn modelId="{B2E973A0-7845-4AE0-A7E1-E78680A69E2A}" type="presOf" srcId="{78962290-DCAF-4400-9BF6-835D41FA07A8}" destId="{64C6156B-0CA1-4263-ABFD-149E2A5A596D}" srcOrd="0" destOrd="0" presId="urn:microsoft.com/office/officeart/2005/8/layout/bList2"/>
    <dgm:cxn modelId="{B0E530A3-3E4B-0A43-9499-2474C6ED3C90}" type="presOf" srcId="{1B83A576-EDF5-3543-B77C-F3C968B3E68F}" destId="{120D3475-F1A6-4ED5-A174-93D85889E84C}" srcOrd="0" destOrd="2" presId="urn:microsoft.com/office/officeart/2005/8/layout/bList2"/>
    <dgm:cxn modelId="{AB8D2CAD-1869-499D-BC23-C5E1F146DB5C}" srcId="{B74B9DEE-7850-4133-8A40-CA331605547B}" destId="{78962290-DCAF-4400-9BF6-835D41FA07A8}" srcOrd="2" destOrd="0" parTransId="{4E067709-37A7-4BC8-98E5-CB35BCAEDAA8}" sibTransId="{22A18F27-6D80-4F7A-B0DB-27612855D1CF}"/>
    <dgm:cxn modelId="{6CD7AAB1-7E38-475D-B569-814DDFB15806}" type="presOf" srcId="{51A64159-D339-4416-8936-F06B223CF3B2}" destId="{A6045925-3E85-4809-8EA3-8BAA23E845E7}" srcOrd="0" destOrd="0" presId="urn:microsoft.com/office/officeart/2005/8/layout/bList2"/>
    <dgm:cxn modelId="{369244B4-67BD-7E44-94F5-418EB85B6B27}" srcId="{99F442ED-1445-46A7-A7E1-918C34A5CB5A}" destId="{062D606B-471F-E341-9C55-5117FD1D6DE3}" srcOrd="4" destOrd="0" parTransId="{CE79B312-D017-DE49-A26B-2FFE6DC1BEFB}" sibTransId="{A327A976-D054-1D4A-A3C0-1C4B65E60303}"/>
    <dgm:cxn modelId="{DE0295B5-6E64-4A3D-888A-AD96B760D1AF}" type="presOf" srcId="{08B565A9-E27A-41D8-9580-575F81E43672}" destId="{9D69781D-A5D0-4253-88BD-73C1D25521B1}" srcOrd="0" destOrd="0" presId="urn:microsoft.com/office/officeart/2005/8/layout/bList2"/>
    <dgm:cxn modelId="{9CE28CB9-200F-4C41-ADFC-2457E4A2D9CF}" srcId="{4672868A-7D5B-42B1-B5B8-C796CE6DA8C2}" destId="{6BE35F2A-9B42-4BF7-B950-18204BEAA6FA}" srcOrd="0" destOrd="0" parTransId="{BF7E92E3-F46F-4825-8955-AFF62B1B6913}" sibTransId="{D4FC985E-A9A2-4CC0-9ABB-83D4E6F0F3E2}"/>
    <dgm:cxn modelId="{55E322BB-1C44-4EA7-AD1E-6C0E751F5DA5}" srcId="{B74B9DEE-7850-4133-8A40-CA331605547B}" destId="{E7A9C0DA-0DA3-48AF-9A54-82DCB9566144}" srcOrd="0" destOrd="0" parTransId="{0BC66497-7DC5-42F6-A232-76E004A4FFA8}" sibTransId="{4E805A9D-D0E4-4343-A644-FA08DC1E42EB}"/>
    <dgm:cxn modelId="{1690BABB-ABE0-4C81-955D-A34E25F0E3E5}" type="presOf" srcId="{56F4A63C-1089-4CD3-8368-B88223366847}" destId="{120D3475-F1A6-4ED5-A174-93D85889E84C}" srcOrd="0" destOrd="0" presId="urn:microsoft.com/office/officeart/2005/8/layout/bList2"/>
    <dgm:cxn modelId="{72B7D5BC-12F9-F047-8D0D-8D427827D4C6}" srcId="{4672868A-7D5B-42B1-B5B8-C796CE6DA8C2}" destId="{7B7A8BB1-A6E4-F641-84B3-E5B8A2BE1016}" srcOrd="1" destOrd="0" parTransId="{9310BF4C-BC53-6547-8059-03BD452F3A26}" sibTransId="{B34936F8-531B-0B48-9202-4A6202D69710}"/>
    <dgm:cxn modelId="{4C6CF9BD-775D-1848-A665-BC01697D284B}" srcId="{E7A9C0DA-0DA3-48AF-9A54-82DCB9566144}" destId="{0A666783-FC74-7946-B25F-897A0F25F968}" srcOrd="5" destOrd="0" parTransId="{58C27D6E-BCC8-1B43-AE27-37D9C6AF1684}" sibTransId="{6D12B5FD-22A0-DD43-8D98-BB5E3C07FB34}"/>
    <dgm:cxn modelId="{80D1F9BD-B314-4042-AB5B-F369C2C30D2B}" type="presOf" srcId="{5995E7F8-32E8-C64B-B1BF-DB80B99422BC}" destId="{120D3475-F1A6-4ED5-A174-93D85889E84C}" srcOrd="0" destOrd="5" presId="urn:microsoft.com/office/officeart/2005/8/layout/bList2"/>
    <dgm:cxn modelId="{F47636C0-7B08-45FA-B5B4-6FB8E555CD19}" type="presOf" srcId="{22A18F27-6D80-4F7A-B0DB-27612855D1CF}" destId="{D090F21B-E841-4521-BFE1-6BDDA8429058}" srcOrd="0" destOrd="0" presId="urn:microsoft.com/office/officeart/2005/8/layout/bList2"/>
    <dgm:cxn modelId="{A95EAEC9-70DC-6F44-B0DB-ED0D89FCEFA3}" type="presOf" srcId="{7CD2B686-5F9F-AF4C-BA3F-AF60BC609883}" destId="{0D5BBB05-88C9-4D6B-9F94-85805BE10BE8}" srcOrd="0" destOrd="1" presId="urn:microsoft.com/office/officeart/2005/8/layout/bList2"/>
    <dgm:cxn modelId="{4EAA9BCE-B4FE-48E4-A792-16B438126393}" type="presOf" srcId="{B74B9DEE-7850-4133-8A40-CA331605547B}" destId="{7FF4097C-7424-4D12-9397-734C52C19B9F}" srcOrd="0" destOrd="0" presId="urn:microsoft.com/office/officeart/2005/8/layout/bList2"/>
    <dgm:cxn modelId="{F4571ED0-7BC5-45A6-A7EF-654F319224B0}" type="presOf" srcId="{78962290-DCAF-4400-9BF6-835D41FA07A8}" destId="{4C898200-9280-461F-A78C-03ADA29D2D8F}" srcOrd="1" destOrd="0" presId="urn:microsoft.com/office/officeart/2005/8/layout/bList2"/>
    <dgm:cxn modelId="{BF0FCFD0-0905-F84B-99C2-08CE30E1C5D7}" srcId="{99F442ED-1445-46A7-A7E1-918C34A5CB5A}" destId="{5995E7F8-32E8-C64B-B1BF-DB80B99422BC}" srcOrd="5" destOrd="0" parTransId="{6D31875A-9BF6-EA4C-92B6-BFD9FFECCBD8}" sibTransId="{C23ECECB-26CB-5345-9338-5E81ED6E5215}"/>
    <dgm:cxn modelId="{2AB638D6-25E9-4DFB-A4C7-6CAAD4A6CA8F}" type="presOf" srcId="{E7A9C0DA-0DA3-48AF-9A54-82DCB9566144}" destId="{F0DD7FD2-119F-4305-807D-5DF44B5BE885}" srcOrd="0" destOrd="0" presId="urn:microsoft.com/office/officeart/2005/8/layout/bList2"/>
    <dgm:cxn modelId="{6DF245D8-C36A-EB43-B616-092C9E554731}" srcId="{E7A9C0DA-0DA3-48AF-9A54-82DCB9566144}" destId="{EDFE75FE-6FCF-FD49-81B9-BF7B561EBF84}" srcOrd="0" destOrd="0" parTransId="{DFA2302A-F945-FA4D-86CC-E291BE167D8F}" sibTransId="{B1A15E02-3E67-6D49-8619-7404FC1CBD5B}"/>
    <dgm:cxn modelId="{0AE4F6E8-90A0-48C3-9771-043D6E60636E}" type="presOf" srcId="{4672868A-7D5B-42B1-B5B8-C796CE6DA8C2}" destId="{74C88778-C6CE-4C87-8705-BE5773A0C32B}" srcOrd="0" destOrd="0" presId="urn:microsoft.com/office/officeart/2005/8/layout/bList2"/>
    <dgm:cxn modelId="{05A84BE9-3FA2-7348-9ED5-839224650F4E}" type="presOf" srcId="{0491F259-B925-3B4E-84E9-87EA9E74FDDA}" destId="{120D3475-F1A6-4ED5-A174-93D85889E84C}" srcOrd="0" destOrd="1" presId="urn:microsoft.com/office/officeart/2005/8/layout/bList2"/>
    <dgm:cxn modelId="{4F27C3E9-56F1-1A47-8BEC-C13173958629}" srcId="{4672868A-7D5B-42B1-B5B8-C796CE6DA8C2}" destId="{9AE861CA-DBD9-7543-97FF-A359D9B78E07}" srcOrd="2" destOrd="0" parTransId="{8DD44B05-20EC-CF4B-9F54-DD1510F085DE}" sibTransId="{965DE84B-9198-C946-A858-E463CF4B7CFF}"/>
    <dgm:cxn modelId="{44C92FEB-2A4A-4746-81FE-E0CC8892B8F3}" type="presOf" srcId="{EDFE75FE-6FCF-FD49-81B9-BF7B561EBF84}" destId="{0D5BBB05-88C9-4D6B-9F94-85805BE10BE8}" srcOrd="0" destOrd="0" presId="urn:microsoft.com/office/officeart/2005/8/layout/bList2"/>
    <dgm:cxn modelId="{5A530AEC-7B70-0D4E-8F41-935069D7AC8E}" srcId="{E7A9C0DA-0DA3-48AF-9A54-82DCB9566144}" destId="{6AFD2129-8132-9B45-B6AA-17531D89CA79}" srcOrd="6" destOrd="0" parTransId="{509A3AE5-3086-8B41-B802-BF3D49ACE366}" sibTransId="{47FE42BA-CA66-394E-804E-0BE6687111D5}"/>
    <dgm:cxn modelId="{9188C5F3-8D16-FD45-B9C5-7F9944780B12}" srcId="{4672868A-7D5B-42B1-B5B8-C796CE6DA8C2}" destId="{4460F153-98A0-0840-A497-310C056B7AF5}" srcOrd="3" destOrd="0" parTransId="{BD766FBA-0F1C-9840-8016-EC7271B29BB5}" sibTransId="{FB0D04AE-8EAE-7140-96C9-C226199820BE}"/>
    <dgm:cxn modelId="{7A67F6F3-2EA1-47EE-8AC9-E2C52BA8DECF}" srcId="{B74B9DEE-7850-4133-8A40-CA331605547B}" destId="{4672868A-7D5B-42B1-B5B8-C796CE6DA8C2}" srcOrd="3" destOrd="0" parTransId="{72507464-EED6-4398-B241-29CAA91699BC}" sibTransId="{1A4D67D6-A3AF-48E0-B330-AA8D5457C3B0}"/>
    <dgm:cxn modelId="{2FF5E4F6-D3F6-42B4-ADCB-E62CAB2F978F}" type="presOf" srcId="{99F442ED-1445-46A7-A7E1-918C34A5CB5A}" destId="{8B3799C7-B147-4F04-B0ED-DA86FBC77E89}" srcOrd="0" destOrd="0" presId="urn:microsoft.com/office/officeart/2005/8/layout/bList2"/>
    <dgm:cxn modelId="{19762BFC-F8F9-8843-98E5-C08E4A197C6A}" srcId="{99F442ED-1445-46A7-A7E1-918C34A5CB5A}" destId="{0491F259-B925-3B4E-84E9-87EA9E74FDDA}" srcOrd="1" destOrd="0" parTransId="{ADF72A80-1E52-8A4E-95D0-9851CE099F0A}" sibTransId="{C9788C49-3D34-7846-8512-D592AA489AE0}"/>
    <dgm:cxn modelId="{2340654A-CE8F-441B-AB83-C3D0A8BCC55B}" type="presParOf" srcId="{7FF4097C-7424-4D12-9397-734C52C19B9F}" destId="{BA332029-AD2D-4575-BC19-A2F5BF6A795E}" srcOrd="0" destOrd="0" presId="urn:microsoft.com/office/officeart/2005/8/layout/bList2"/>
    <dgm:cxn modelId="{970E6C73-7AD6-45D4-A741-305B0900C0FB}" type="presParOf" srcId="{BA332029-AD2D-4575-BC19-A2F5BF6A795E}" destId="{0D5BBB05-88C9-4D6B-9F94-85805BE10BE8}" srcOrd="0" destOrd="0" presId="urn:microsoft.com/office/officeart/2005/8/layout/bList2"/>
    <dgm:cxn modelId="{B7594ACC-8AE9-40E6-96D6-22DE2A4D1D79}" type="presParOf" srcId="{BA332029-AD2D-4575-BC19-A2F5BF6A795E}" destId="{F0DD7FD2-119F-4305-807D-5DF44B5BE885}" srcOrd="1" destOrd="0" presId="urn:microsoft.com/office/officeart/2005/8/layout/bList2"/>
    <dgm:cxn modelId="{8031EF03-B41F-4C19-807F-E04ECC2C67A2}" type="presParOf" srcId="{BA332029-AD2D-4575-BC19-A2F5BF6A795E}" destId="{C5929E68-14B9-48F3-955F-98FA6CFF761D}" srcOrd="2" destOrd="0" presId="urn:microsoft.com/office/officeart/2005/8/layout/bList2"/>
    <dgm:cxn modelId="{9FAC9154-3D46-4137-9822-3E0159DB2780}" type="presParOf" srcId="{BA332029-AD2D-4575-BC19-A2F5BF6A795E}" destId="{7CDBA009-B4A6-46DA-BE92-736808CF6CA7}" srcOrd="3" destOrd="0" presId="urn:microsoft.com/office/officeart/2005/8/layout/bList2"/>
    <dgm:cxn modelId="{D87BB64B-B928-4B06-9B6D-801DC897B534}" type="presParOf" srcId="{7FF4097C-7424-4D12-9397-734C52C19B9F}" destId="{75AA9DFE-AB6B-4F71-B2CE-6DE3F1B0FFE5}" srcOrd="1" destOrd="0" presId="urn:microsoft.com/office/officeart/2005/8/layout/bList2"/>
    <dgm:cxn modelId="{E2C732E1-6360-4C20-B664-2B96A3056397}" type="presParOf" srcId="{7FF4097C-7424-4D12-9397-734C52C19B9F}" destId="{B5FD4CA7-B37D-4078-AB67-45CB07E38754}" srcOrd="2" destOrd="0" presId="urn:microsoft.com/office/officeart/2005/8/layout/bList2"/>
    <dgm:cxn modelId="{4295C18E-FE48-46C9-A448-2F07F6806C9B}" type="presParOf" srcId="{B5FD4CA7-B37D-4078-AB67-45CB07E38754}" destId="{120D3475-F1A6-4ED5-A174-93D85889E84C}" srcOrd="0" destOrd="0" presId="urn:microsoft.com/office/officeart/2005/8/layout/bList2"/>
    <dgm:cxn modelId="{5CA8EC87-3704-49DD-A0F9-039FD61F708E}" type="presParOf" srcId="{B5FD4CA7-B37D-4078-AB67-45CB07E38754}" destId="{8B3799C7-B147-4F04-B0ED-DA86FBC77E89}" srcOrd="1" destOrd="0" presId="urn:microsoft.com/office/officeart/2005/8/layout/bList2"/>
    <dgm:cxn modelId="{CBA25A2A-B072-482B-925A-F59E905FB670}" type="presParOf" srcId="{B5FD4CA7-B37D-4078-AB67-45CB07E38754}" destId="{D7FE302F-48CE-4712-86A9-9D63FAA81218}" srcOrd="2" destOrd="0" presId="urn:microsoft.com/office/officeart/2005/8/layout/bList2"/>
    <dgm:cxn modelId="{77A13D75-A97F-4B3B-A43C-810A05A99E2C}" type="presParOf" srcId="{B5FD4CA7-B37D-4078-AB67-45CB07E38754}" destId="{6F84E41A-FA6D-4DD4-BD31-A407E63886E1}" srcOrd="3" destOrd="0" presId="urn:microsoft.com/office/officeart/2005/8/layout/bList2"/>
    <dgm:cxn modelId="{824B4A8E-9681-4065-AE45-F00BB194C918}" type="presParOf" srcId="{7FF4097C-7424-4D12-9397-734C52C19B9F}" destId="{9D69781D-A5D0-4253-88BD-73C1D25521B1}" srcOrd="3" destOrd="0" presId="urn:microsoft.com/office/officeart/2005/8/layout/bList2"/>
    <dgm:cxn modelId="{D7BE5B48-3336-449B-9ECC-B6780E577660}" type="presParOf" srcId="{7FF4097C-7424-4D12-9397-734C52C19B9F}" destId="{957C1C80-5E67-460C-94B8-EFDDB4325E6F}" srcOrd="4" destOrd="0" presId="urn:microsoft.com/office/officeart/2005/8/layout/bList2"/>
    <dgm:cxn modelId="{EBFA9298-5314-473C-B038-B31AA4C75839}" type="presParOf" srcId="{957C1C80-5E67-460C-94B8-EFDDB4325E6F}" destId="{A6045925-3E85-4809-8EA3-8BAA23E845E7}" srcOrd="0" destOrd="0" presId="urn:microsoft.com/office/officeart/2005/8/layout/bList2"/>
    <dgm:cxn modelId="{2150936B-CD8E-4274-8542-80E5CE90A0A3}" type="presParOf" srcId="{957C1C80-5E67-460C-94B8-EFDDB4325E6F}" destId="{64C6156B-0CA1-4263-ABFD-149E2A5A596D}" srcOrd="1" destOrd="0" presId="urn:microsoft.com/office/officeart/2005/8/layout/bList2"/>
    <dgm:cxn modelId="{30EA674F-8522-42A6-AD60-57BC777EDE0A}" type="presParOf" srcId="{957C1C80-5E67-460C-94B8-EFDDB4325E6F}" destId="{4C898200-9280-461F-A78C-03ADA29D2D8F}" srcOrd="2" destOrd="0" presId="urn:microsoft.com/office/officeart/2005/8/layout/bList2"/>
    <dgm:cxn modelId="{11D558F0-8C31-4979-A345-A911D28F931E}" type="presParOf" srcId="{957C1C80-5E67-460C-94B8-EFDDB4325E6F}" destId="{5B17E8B1-A784-4E1D-8601-F8CA7832E799}" srcOrd="3" destOrd="0" presId="urn:microsoft.com/office/officeart/2005/8/layout/bList2"/>
    <dgm:cxn modelId="{AC820C93-48B5-4C58-8E88-16F4A10E386D}" type="presParOf" srcId="{7FF4097C-7424-4D12-9397-734C52C19B9F}" destId="{D090F21B-E841-4521-BFE1-6BDDA8429058}" srcOrd="5" destOrd="0" presId="urn:microsoft.com/office/officeart/2005/8/layout/bList2"/>
    <dgm:cxn modelId="{A2D12DAE-58DC-4E7C-8C69-5D7B055E96F1}" type="presParOf" srcId="{7FF4097C-7424-4D12-9397-734C52C19B9F}" destId="{4B96C399-4DF6-443C-8CA3-A0711C1EE53D}" srcOrd="6" destOrd="0" presId="urn:microsoft.com/office/officeart/2005/8/layout/bList2"/>
    <dgm:cxn modelId="{BD7060A4-9DCE-472C-BE2F-4C084A468780}" type="presParOf" srcId="{4B96C399-4DF6-443C-8CA3-A0711C1EE53D}" destId="{13C3668B-1C57-4221-8108-62442098430A}" srcOrd="0" destOrd="0" presId="urn:microsoft.com/office/officeart/2005/8/layout/bList2"/>
    <dgm:cxn modelId="{FD2DB02A-CE54-4C67-BDF0-DD632D3C5A57}" type="presParOf" srcId="{4B96C399-4DF6-443C-8CA3-A0711C1EE53D}" destId="{74C88778-C6CE-4C87-8705-BE5773A0C32B}" srcOrd="1" destOrd="0" presId="urn:microsoft.com/office/officeart/2005/8/layout/bList2"/>
    <dgm:cxn modelId="{FBCB1FBE-A1F5-4773-A51F-CA6CBC04F8F9}" type="presParOf" srcId="{4B96C399-4DF6-443C-8CA3-A0711C1EE53D}" destId="{EB1CD656-0918-43DE-8689-60A30EE040B0}" srcOrd="2" destOrd="0" presId="urn:microsoft.com/office/officeart/2005/8/layout/bList2"/>
    <dgm:cxn modelId="{AB81BC81-AC05-4AA2-8FB1-C8968C0C0179}" type="presParOf" srcId="{4B96C399-4DF6-443C-8CA3-A0711C1EE53D}" destId="{9C6C0144-C340-4471-B248-C1ED477DD608}"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93A89EE-EEC2-447D-9A94-2DE8D532F843}" type="doc">
      <dgm:prSet loTypeId="urn:microsoft.com/office/officeart/2005/8/layout/hChevron3" loCatId="process" qsTypeId="urn:microsoft.com/office/officeart/2005/8/quickstyle/simple5" qsCatId="simple" csTypeId="urn:microsoft.com/office/officeart/2005/8/colors/colorful5" csCatId="colorful" phldr="1"/>
      <dgm:spPr/>
    </dgm:pt>
    <dgm:pt modelId="{DE66A2C0-F6A2-49C5-8F2F-3C153FB935B3}" type="pres">
      <dgm:prSet presAssocID="{393A89EE-EEC2-447D-9A94-2DE8D532F843}" presName="Name0" presStyleCnt="0">
        <dgm:presLayoutVars>
          <dgm:dir/>
          <dgm:resizeHandles val="exact"/>
        </dgm:presLayoutVars>
      </dgm:prSet>
      <dgm:spPr/>
    </dgm:pt>
  </dgm:ptLst>
  <dgm:cxnLst>
    <dgm:cxn modelId="{F58EA532-4D25-4BB6-B1B2-8FE316B7CED2}" type="presOf" srcId="{393A89EE-EEC2-447D-9A94-2DE8D532F843}" destId="{DE66A2C0-F6A2-49C5-8F2F-3C153FB935B3}" srcOrd="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93A89EE-EEC2-447D-9A94-2DE8D532F843}" type="doc">
      <dgm:prSet loTypeId="urn:microsoft.com/office/officeart/2005/8/layout/hChevron3" loCatId="process" qsTypeId="urn:microsoft.com/office/officeart/2005/8/quickstyle/simple5" qsCatId="simple" csTypeId="urn:microsoft.com/office/officeart/2005/8/colors/colorful5" csCatId="colorful" phldr="1"/>
      <dgm:spPr/>
    </dgm:pt>
    <dgm:pt modelId="{32AB6C67-9F3A-44E1-88B2-89E181BC855A}">
      <dgm:prSet phldrT="[Text]" custT="1"/>
      <dgm:spPr/>
      <dgm:t>
        <a:bodyPr/>
        <a:lstStyle/>
        <a:p>
          <a:pPr algn="l"/>
          <a:r>
            <a:rPr lang="en-US" sz="2800">
              <a:latin typeface="+mn-lt"/>
              <a:cs typeface="Arial" panose="020B0604020202020204" pitchFamily="34" charset="0"/>
            </a:rPr>
            <a:t>Recurring Contract Value</a:t>
          </a:r>
        </a:p>
      </dgm:t>
    </dgm:pt>
    <dgm:pt modelId="{B3D071DB-7E94-4257-A5D6-F5F520DBD93B}" type="parTrans" cxnId="{6175F9BD-23DD-4FD4-B6F8-21070FB13EE4}">
      <dgm:prSet/>
      <dgm:spPr/>
      <dgm:t>
        <a:bodyPr/>
        <a:lstStyle/>
        <a:p>
          <a:pPr algn="l"/>
          <a:endParaRPr lang="en-US" sz="1400">
            <a:latin typeface="Arial" panose="020B0604020202020204" pitchFamily="34" charset="0"/>
            <a:cs typeface="Arial" panose="020B0604020202020204" pitchFamily="34" charset="0"/>
          </a:endParaRPr>
        </a:p>
      </dgm:t>
    </dgm:pt>
    <dgm:pt modelId="{41C64942-8D57-4758-B79B-A0B5C3B092F4}" type="sibTrans" cxnId="{6175F9BD-23DD-4FD4-B6F8-21070FB13EE4}">
      <dgm:prSet/>
      <dgm:spPr/>
      <dgm:t>
        <a:bodyPr/>
        <a:lstStyle/>
        <a:p>
          <a:pPr algn="l"/>
          <a:endParaRPr lang="en-US" sz="1400">
            <a:latin typeface="Arial" panose="020B0604020202020204" pitchFamily="34" charset="0"/>
            <a:cs typeface="Arial" panose="020B0604020202020204" pitchFamily="34" charset="0"/>
          </a:endParaRPr>
        </a:p>
      </dgm:t>
    </dgm:pt>
    <dgm:pt modelId="{67A07E38-41A0-41D4-8DFD-1A529A236778}">
      <dgm:prSet phldrT="[Text]" custT="1"/>
      <dgm:spPr/>
      <dgm:t>
        <a:bodyPr/>
        <a:lstStyle/>
        <a:p>
          <a:pPr algn="l"/>
          <a:r>
            <a:rPr lang="en-US" sz="2800">
              <a:latin typeface="+mn-lt"/>
              <a:cs typeface="Arial" panose="020B0604020202020204" pitchFamily="34" charset="0"/>
            </a:rPr>
            <a:t>Customer Lifetime Value</a:t>
          </a:r>
        </a:p>
      </dgm:t>
    </dgm:pt>
    <dgm:pt modelId="{37A397BA-CE96-436B-8EB3-A22C64F80727}" type="parTrans" cxnId="{E976D0BF-90C5-4445-B1D1-235928FC95D8}">
      <dgm:prSet/>
      <dgm:spPr/>
      <dgm:t>
        <a:bodyPr/>
        <a:lstStyle/>
        <a:p>
          <a:pPr algn="l"/>
          <a:endParaRPr lang="en-US" sz="1400">
            <a:latin typeface="Arial" panose="020B0604020202020204" pitchFamily="34" charset="0"/>
            <a:cs typeface="Arial" panose="020B0604020202020204" pitchFamily="34" charset="0"/>
          </a:endParaRPr>
        </a:p>
      </dgm:t>
    </dgm:pt>
    <dgm:pt modelId="{2BEA757B-936C-4ED6-BF9F-BC0F7C259958}" type="sibTrans" cxnId="{E976D0BF-90C5-4445-B1D1-235928FC95D8}">
      <dgm:prSet/>
      <dgm:spPr/>
      <dgm:t>
        <a:bodyPr/>
        <a:lstStyle/>
        <a:p>
          <a:pPr algn="l"/>
          <a:endParaRPr lang="en-US" sz="1400">
            <a:latin typeface="Arial" panose="020B0604020202020204" pitchFamily="34" charset="0"/>
            <a:cs typeface="Arial" panose="020B0604020202020204" pitchFamily="34" charset="0"/>
          </a:endParaRPr>
        </a:p>
      </dgm:t>
    </dgm:pt>
    <dgm:pt modelId="{DE66A2C0-F6A2-49C5-8F2F-3C153FB935B3}" type="pres">
      <dgm:prSet presAssocID="{393A89EE-EEC2-447D-9A94-2DE8D532F843}" presName="Name0" presStyleCnt="0">
        <dgm:presLayoutVars>
          <dgm:dir/>
          <dgm:resizeHandles val="exact"/>
        </dgm:presLayoutVars>
      </dgm:prSet>
      <dgm:spPr/>
    </dgm:pt>
    <dgm:pt modelId="{FE455A3E-982B-4B47-BA45-30CF2F273E96}" type="pres">
      <dgm:prSet presAssocID="{32AB6C67-9F3A-44E1-88B2-89E181BC855A}" presName="parTxOnly" presStyleLbl="node1" presStyleIdx="0" presStyleCnt="2" custLinFactNeighborX="-704" custLinFactNeighborY="-30637">
        <dgm:presLayoutVars>
          <dgm:bulletEnabled val="1"/>
        </dgm:presLayoutVars>
      </dgm:prSet>
      <dgm:spPr/>
    </dgm:pt>
    <dgm:pt modelId="{D3443017-D11E-42A5-965B-67F62088536E}" type="pres">
      <dgm:prSet presAssocID="{41C64942-8D57-4758-B79B-A0B5C3B092F4}" presName="parSpace" presStyleCnt="0"/>
      <dgm:spPr/>
    </dgm:pt>
    <dgm:pt modelId="{1D0B28C3-E476-4B79-9C2E-0BA186A8DF8C}" type="pres">
      <dgm:prSet presAssocID="{67A07E38-41A0-41D4-8DFD-1A529A236778}" presName="parTxOnly" presStyleLbl="node1" presStyleIdx="1" presStyleCnt="2" custLinFactNeighborX="704" custLinFactNeighborY="-29412">
        <dgm:presLayoutVars>
          <dgm:bulletEnabled val="1"/>
        </dgm:presLayoutVars>
      </dgm:prSet>
      <dgm:spPr/>
    </dgm:pt>
  </dgm:ptLst>
  <dgm:cxnLst>
    <dgm:cxn modelId="{F58EA532-4D25-4BB6-B1B2-8FE316B7CED2}" type="presOf" srcId="{393A89EE-EEC2-447D-9A94-2DE8D532F843}" destId="{DE66A2C0-F6A2-49C5-8F2F-3C153FB935B3}" srcOrd="0" destOrd="0" presId="urn:microsoft.com/office/officeart/2005/8/layout/hChevron3"/>
    <dgm:cxn modelId="{197C1AA3-8AD1-4CDD-B6E2-4BA41B37130A}" type="presOf" srcId="{32AB6C67-9F3A-44E1-88B2-89E181BC855A}" destId="{FE455A3E-982B-4B47-BA45-30CF2F273E96}" srcOrd="0" destOrd="0" presId="urn:microsoft.com/office/officeart/2005/8/layout/hChevron3"/>
    <dgm:cxn modelId="{6175F9BD-23DD-4FD4-B6F8-21070FB13EE4}" srcId="{393A89EE-EEC2-447D-9A94-2DE8D532F843}" destId="{32AB6C67-9F3A-44E1-88B2-89E181BC855A}" srcOrd="0" destOrd="0" parTransId="{B3D071DB-7E94-4257-A5D6-F5F520DBD93B}" sibTransId="{41C64942-8D57-4758-B79B-A0B5C3B092F4}"/>
    <dgm:cxn modelId="{E976D0BF-90C5-4445-B1D1-235928FC95D8}" srcId="{393A89EE-EEC2-447D-9A94-2DE8D532F843}" destId="{67A07E38-41A0-41D4-8DFD-1A529A236778}" srcOrd="1" destOrd="0" parTransId="{37A397BA-CE96-436B-8EB3-A22C64F80727}" sibTransId="{2BEA757B-936C-4ED6-BF9F-BC0F7C259958}"/>
    <dgm:cxn modelId="{EC4033E7-5788-4055-A354-92B03DE38C06}" type="presOf" srcId="{67A07E38-41A0-41D4-8DFD-1A529A236778}" destId="{1D0B28C3-E476-4B79-9C2E-0BA186A8DF8C}" srcOrd="0" destOrd="0" presId="urn:microsoft.com/office/officeart/2005/8/layout/hChevron3"/>
    <dgm:cxn modelId="{E1437B1F-AB15-4AA5-ABDC-4E12FEB2E5C2}" type="presParOf" srcId="{DE66A2C0-F6A2-49C5-8F2F-3C153FB935B3}" destId="{FE455A3E-982B-4B47-BA45-30CF2F273E96}" srcOrd="0" destOrd="0" presId="urn:microsoft.com/office/officeart/2005/8/layout/hChevron3"/>
    <dgm:cxn modelId="{205EDB8A-491B-4FC7-96BC-86765DB0DA08}" type="presParOf" srcId="{DE66A2C0-F6A2-49C5-8F2F-3C153FB935B3}" destId="{D3443017-D11E-42A5-965B-67F62088536E}" srcOrd="1" destOrd="0" presId="urn:microsoft.com/office/officeart/2005/8/layout/hChevron3"/>
    <dgm:cxn modelId="{E19702AF-9D04-4313-8CA0-8F6CA5570DB1}" type="presParOf" srcId="{DE66A2C0-F6A2-49C5-8F2F-3C153FB935B3}" destId="{1D0B28C3-E476-4B79-9C2E-0BA186A8DF8C}" srcOrd="2"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93A89EE-EEC2-447D-9A94-2DE8D532F843}" type="doc">
      <dgm:prSet loTypeId="urn:microsoft.com/office/officeart/2005/8/layout/hChevron3" loCatId="process" qsTypeId="urn:microsoft.com/office/officeart/2005/8/quickstyle/simple5" qsCatId="simple" csTypeId="urn:microsoft.com/office/officeart/2005/8/colors/colorful5" csCatId="colorful" phldr="1"/>
      <dgm:spPr/>
    </dgm:pt>
    <dgm:pt modelId="{32AB6C67-9F3A-44E1-88B2-89E181BC855A}">
      <dgm:prSet phldrT="[Text]" custT="1"/>
      <dgm:spPr/>
      <dgm:t>
        <a:bodyPr/>
        <a:lstStyle/>
        <a:p>
          <a:pPr algn="l"/>
          <a:r>
            <a:rPr lang="en-US" sz="2800">
              <a:latin typeface="+mn-lt"/>
              <a:cs typeface="Arial" panose="020B0604020202020204" pitchFamily="34" charset="0"/>
            </a:rPr>
            <a:t>Brand</a:t>
          </a:r>
          <a:r>
            <a:rPr lang="en-US" sz="2800">
              <a:latin typeface="Arial" panose="020B0604020202020204" pitchFamily="34" charset="0"/>
              <a:cs typeface="Arial" panose="020B0604020202020204" pitchFamily="34" charset="0"/>
            </a:rPr>
            <a:t> </a:t>
          </a:r>
          <a:r>
            <a:rPr lang="en-US" sz="2800">
              <a:latin typeface="+mn-lt"/>
              <a:cs typeface="Arial" panose="020B0604020202020204" pitchFamily="34" charset="0"/>
            </a:rPr>
            <a:t>Equity</a:t>
          </a:r>
        </a:p>
      </dgm:t>
    </dgm:pt>
    <dgm:pt modelId="{B3D071DB-7E94-4257-A5D6-F5F520DBD93B}" type="parTrans" cxnId="{6175F9BD-23DD-4FD4-B6F8-21070FB13EE4}">
      <dgm:prSet/>
      <dgm:spPr/>
      <dgm:t>
        <a:bodyPr/>
        <a:lstStyle/>
        <a:p>
          <a:pPr algn="l"/>
          <a:endParaRPr lang="en-US" sz="1400">
            <a:latin typeface="Arial" panose="020B0604020202020204" pitchFamily="34" charset="0"/>
            <a:cs typeface="Arial" panose="020B0604020202020204" pitchFamily="34" charset="0"/>
          </a:endParaRPr>
        </a:p>
      </dgm:t>
    </dgm:pt>
    <dgm:pt modelId="{41C64942-8D57-4758-B79B-A0B5C3B092F4}" type="sibTrans" cxnId="{6175F9BD-23DD-4FD4-B6F8-21070FB13EE4}">
      <dgm:prSet/>
      <dgm:spPr/>
      <dgm:t>
        <a:bodyPr/>
        <a:lstStyle/>
        <a:p>
          <a:pPr algn="l"/>
          <a:endParaRPr lang="en-US" sz="1400">
            <a:latin typeface="Arial" panose="020B0604020202020204" pitchFamily="34" charset="0"/>
            <a:cs typeface="Arial" panose="020B0604020202020204" pitchFamily="34" charset="0"/>
          </a:endParaRPr>
        </a:p>
      </dgm:t>
    </dgm:pt>
    <dgm:pt modelId="{67A07E38-41A0-41D4-8DFD-1A529A236778}">
      <dgm:prSet phldrT="[Text]" custT="1"/>
      <dgm:spPr/>
      <dgm:t>
        <a:bodyPr/>
        <a:lstStyle/>
        <a:p>
          <a:pPr algn="l"/>
          <a:r>
            <a:rPr lang="en-US" sz="2800">
              <a:latin typeface="+mn-lt"/>
              <a:cs typeface="Arial" panose="020B0604020202020204" pitchFamily="34" charset="0"/>
            </a:rPr>
            <a:t>Customer Equity</a:t>
          </a:r>
        </a:p>
      </dgm:t>
    </dgm:pt>
    <dgm:pt modelId="{37A397BA-CE96-436B-8EB3-A22C64F80727}" type="parTrans" cxnId="{E976D0BF-90C5-4445-B1D1-235928FC95D8}">
      <dgm:prSet/>
      <dgm:spPr/>
      <dgm:t>
        <a:bodyPr/>
        <a:lstStyle/>
        <a:p>
          <a:pPr algn="l"/>
          <a:endParaRPr lang="en-US" sz="1400">
            <a:latin typeface="Arial" panose="020B0604020202020204" pitchFamily="34" charset="0"/>
            <a:cs typeface="Arial" panose="020B0604020202020204" pitchFamily="34" charset="0"/>
          </a:endParaRPr>
        </a:p>
      </dgm:t>
    </dgm:pt>
    <dgm:pt modelId="{2BEA757B-936C-4ED6-BF9F-BC0F7C259958}" type="sibTrans" cxnId="{E976D0BF-90C5-4445-B1D1-235928FC95D8}">
      <dgm:prSet/>
      <dgm:spPr/>
      <dgm:t>
        <a:bodyPr/>
        <a:lstStyle/>
        <a:p>
          <a:pPr algn="l"/>
          <a:endParaRPr lang="en-US" sz="1400">
            <a:latin typeface="Arial" panose="020B0604020202020204" pitchFamily="34" charset="0"/>
            <a:cs typeface="Arial" panose="020B0604020202020204" pitchFamily="34" charset="0"/>
          </a:endParaRPr>
        </a:p>
      </dgm:t>
    </dgm:pt>
    <dgm:pt modelId="{DE66A2C0-F6A2-49C5-8F2F-3C153FB935B3}" type="pres">
      <dgm:prSet presAssocID="{393A89EE-EEC2-447D-9A94-2DE8D532F843}" presName="Name0" presStyleCnt="0">
        <dgm:presLayoutVars>
          <dgm:dir/>
          <dgm:resizeHandles val="exact"/>
        </dgm:presLayoutVars>
      </dgm:prSet>
      <dgm:spPr/>
    </dgm:pt>
    <dgm:pt modelId="{FE455A3E-982B-4B47-BA45-30CF2F273E96}" type="pres">
      <dgm:prSet presAssocID="{32AB6C67-9F3A-44E1-88B2-89E181BC855A}" presName="parTxOnly" presStyleLbl="node1" presStyleIdx="0" presStyleCnt="2">
        <dgm:presLayoutVars>
          <dgm:bulletEnabled val="1"/>
        </dgm:presLayoutVars>
      </dgm:prSet>
      <dgm:spPr/>
    </dgm:pt>
    <dgm:pt modelId="{D3443017-D11E-42A5-965B-67F62088536E}" type="pres">
      <dgm:prSet presAssocID="{41C64942-8D57-4758-B79B-A0B5C3B092F4}" presName="parSpace" presStyleCnt="0"/>
      <dgm:spPr/>
    </dgm:pt>
    <dgm:pt modelId="{1D0B28C3-E476-4B79-9C2E-0BA186A8DF8C}" type="pres">
      <dgm:prSet presAssocID="{67A07E38-41A0-41D4-8DFD-1A529A236778}" presName="parTxOnly" presStyleLbl="node1" presStyleIdx="1" presStyleCnt="2">
        <dgm:presLayoutVars>
          <dgm:bulletEnabled val="1"/>
        </dgm:presLayoutVars>
      </dgm:prSet>
      <dgm:spPr/>
    </dgm:pt>
  </dgm:ptLst>
  <dgm:cxnLst>
    <dgm:cxn modelId="{F58EA532-4D25-4BB6-B1B2-8FE316B7CED2}" type="presOf" srcId="{393A89EE-EEC2-447D-9A94-2DE8D532F843}" destId="{DE66A2C0-F6A2-49C5-8F2F-3C153FB935B3}" srcOrd="0" destOrd="0" presId="urn:microsoft.com/office/officeart/2005/8/layout/hChevron3"/>
    <dgm:cxn modelId="{197C1AA3-8AD1-4CDD-B6E2-4BA41B37130A}" type="presOf" srcId="{32AB6C67-9F3A-44E1-88B2-89E181BC855A}" destId="{FE455A3E-982B-4B47-BA45-30CF2F273E96}" srcOrd="0" destOrd="0" presId="urn:microsoft.com/office/officeart/2005/8/layout/hChevron3"/>
    <dgm:cxn modelId="{6175F9BD-23DD-4FD4-B6F8-21070FB13EE4}" srcId="{393A89EE-EEC2-447D-9A94-2DE8D532F843}" destId="{32AB6C67-9F3A-44E1-88B2-89E181BC855A}" srcOrd="0" destOrd="0" parTransId="{B3D071DB-7E94-4257-A5D6-F5F520DBD93B}" sibTransId="{41C64942-8D57-4758-B79B-A0B5C3B092F4}"/>
    <dgm:cxn modelId="{E976D0BF-90C5-4445-B1D1-235928FC95D8}" srcId="{393A89EE-EEC2-447D-9A94-2DE8D532F843}" destId="{67A07E38-41A0-41D4-8DFD-1A529A236778}" srcOrd="1" destOrd="0" parTransId="{37A397BA-CE96-436B-8EB3-A22C64F80727}" sibTransId="{2BEA757B-936C-4ED6-BF9F-BC0F7C259958}"/>
    <dgm:cxn modelId="{EC4033E7-5788-4055-A354-92B03DE38C06}" type="presOf" srcId="{67A07E38-41A0-41D4-8DFD-1A529A236778}" destId="{1D0B28C3-E476-4B79-9C2E-0BA186A8DF8C}" srcOrd="0" destOrd="0" presId="urn:microsoft.com/office/officeart/2005/8/layout/hChevron3"/>
    <dgm:cxn modelId="{E1437B1F-AB15-4AA5-ABDC-4E12FEB2E5C2}" type="presParOf" srcId="{DE66A2C0-F6A2-49C5-8F2F-3C153FB935B3}" destId="{FE455A3E-982B-4B47-BA45-30CF2F273E96}" srcOrd="0" destOrd="0" presId="urn:microsoft.com/office/officeart/2005/8/layout/hChevron3"/>
    <dgm:cxn modelId="{205EDB8A-491B-4FC7-96BC-86765DB0DA08}" type="presParOf" srcId="{DE66A2C0-F6A2-49C5-8F2F-3C153FB935B3}" destId="{D3443017-D11E-42A5-965B-67F62088536E}" srcOrd="1" destOrd="0" presId="urn:microsoft.com/office/officeart/2005/8/layout/hChevron3"/>
    <dgm:cxn modelId="{E19702AF-9D04-4313-8CA0-8F6CA5570DB1}" type="presParOf" srcId="{DE66A2C0-F6A2-49C5-8F2F-3C153FB935B3}" destId="{1D0B28C3-E476-4B79-9C2E-0BA186A8DF8C}" srcOrd="2" destOrd="0" presId="urn:microsoft.com/office/officeart/2005/8/layout/hChevron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3A89EE-EEC2-447D-9A94-2DE8D532F843}" type="doc">
      <dgm:prSet loTypeId="urn:microsoft.com/office/officeart/2005/8/layout/hChevron3" loCatId="process" qsTypeId="urn:microsoft.com/office/officeart/2005/8/quickstyle/simple5" qsCatId="simple" csTypeId="urn:microsoft.com/office/officeart/2005/8/colors/colorful5" csCatId="colorful" phldr="1"/>
      <dgm:spPr/>
    </dgm:pt>
    <dgm:pt modelId="{32AB6C67-9F3A-44E1-88B2-89E181BC855A}">
      <dgm:prSet phldrT="[Text]" custT="1"/>
      <dgm:spPr/>
      <dgm:t>
        <a:bodyPr/>
        <a:lstStyle/>
        <a:p>
          <a:pPr algn="l"/>
          <a:r>
            <a:rPr lang="en-US" sz="2800">
              <a:latin typeface="+mn-lt"/>
              <a:cs typeface="Arial" panose="020B0604020202020204" pitchFamily="34" charset="0"/>
            </a:rPr>
            <a:t>Market Share</a:t>
          </a:r>
        </a:p>
      </dgm:t>
    </dgm:pt>
    <dgm:pt modelId="{B3D071DB-7E94-4257-A5D6-F5F520DBD93B}" type="parTrans" cxnId="{6175F9BD-23DD-4FD4-B6F8-21070FB13EE4}">
      <dgm:prSet/>
      <dgm:spPr/>
      <dgm:t>
        <a:bodyPr/>
        <a:lstStyle/>
        <a:p>
          <a:pPr algn="l"/>
          <a:endParaRPr lang="en-US" sz="1400">
            <a:latin typeface="Arial" panose="020B0604020202020204" pitchFamily="34" charset="0"/>
            <a:cs typeface="Arial" panose="020B0604020202020204" pitchFamily="34" charset="0"/>
          </a:endParaRPr>
        </a:p>
      </dgm:t>
    </dgm:pt>
    <dgm:pt modelId="{41C64942-8D57-4758-B79B-A0B5C3B092F4}" type="sibTrans" cxnId="{6175F9BD-23DD-4FD4-B6F8-21070FB13EE4}">
      <dgm:prSet/>
      <dgm:spPr/>
      <dgm:t>
        <a:bodyPr/>
        <a:lstStyle/>
        <a:p>
          <a:pPr algn="l"/>
          <a:endParaRPr lang="en-US" sz="1400">
            <a:latin typeface="Arial" panose="020B0604020202020204" pitchFamily="34" charset="0"/>
            <a:cs typeface="Arial" panose="020B0604020202020204" pitchFamily="34" charset="0"/>
          </a:endParaRPr>
        </a:p>
      </dgm:t>
    </dgm:pt>
    <dgm:pt modelId="{67A07E38-41A0-41D4-8DFD-1A529A236778}">
      <dgm:prSet phldrT="[Text]" custT="1"/>
      <dgm:spPr/>
      <dgm:t>
        <a:bodyPr/>
        <a:lstStyle/>
        <a:p>
          <a:pPr algn="l"/>
          <a:r>
            <a:rPr lang="en-US" sz="2800">
              <a:latin typeface="+mn-lt"/>
              <a:cs typeface="Arial" panose="020B0604020202020204" pitchFamily="34" charset="0"/>
            </a:rPr>
            <a:t>Customer Equity Share</a:t>
          </a:r>
        </a:p>
      </dgm:t>
    </dgm:pt>
    <dgm:pt modelId="{37A397BA-CE96-436B-8EB3-A22C64F80727}" type="parTrans" cxnId="{E976D0BF-90C5-4445-B1D1-235928FC95D8}">
      <dgm:prSet/>
      <dgm:spPr/>
      <dgm:t>
        <a:bodyPr/>
        <a:lstStyle/>
        <a:p>
          <a:pPr algn="l"/>
          <a:endParaRPr lang="en-US" sz="1400">
            <a:latin typeface="Arial" panose="020B0604020202020204" pitchFamily="34" charset="0"/>
            <a:cs typeface="Arial" panose="020B0604020202020204" pitchFamily="34" charset="0"/>
          </a:endParaRPr>
        </a:p>
      </dgm:t>
    </dgm:pt>
    <dgm:pt modelId="{2BEA757B-936C-4ED6-BF9F-BC0F7C259958}" type="sibTrans" cxnId="{E976D0BF-90C5-4445-B1D1-235928FC95D8}">
      <dgm:prSet/>
      <dgm:spPr/>
      <dgm:t>
        <a:bodyPr/>
        <a:lstStyle/>
        <a:p>
          <a:pPr algn="l"/>
          <a:endParaRPr lang="en-US" sz="1400">
            <a:latin typeface="Arial" panose="020B0604020202020204" pitchFamily="34" charset="0"/>
            <a:cs typeface="Arial" panose="020B0604020202020204" pitchFamily="34" charset="0"/>
          </a:endParaRPr>
        </a:p>
      </dgm:t>
    </dgm:pt>
    <dgm:pt modelId="{DE66A2C0-F6A2-49C5-8F2F-3C153FB935B3}" type="pres">
      <dgm:prSet presAssocID="{393A89EE-EEC2-447D-9A94-2DE8D532F843}" presName="Name0" presStyleCnt="0">
        <dgm:presLayoutVars>
          <dgm:dir/>
          <dgm:resizeHandles val="exact"/>
        </dgm:presLayoutVars>
      </dgm:prSet>
      <dgm:spPr/>
    </dgm:pt>
    <dgm:pt modelId="{FE455A3E-982B-4B47-BA45-30CF2F273E96}" type="pres">
      <dgm:prSet presAssocID="{32AB6C67-9F3A-44E1-88B2-89E181BC855A}" presName="parTxOnly" presStyleLbl="node1" presStyleIdx="0" presStyleCnt="2" custLinFactNeighborX="-704" custLinFactNeighborY="-30637">
        <dgm:presLayoutVars>
          <dgm:bulletEnabled val="1"/>
        </dgm:presLayoutVars>
      </dgm:prSet>
      <dgm:spPr/>
    </dgm:pt>
    <dgm:pt modelId="{D3443017-D11E-42A5-965B-67F62088536E}" type="pres">
      <dgm:prSet presAssocID="{41C64942-8D57-4758-B79B-A0B5C3B092F4}" presName="parSpace" presStyleCnt="0"/>
      <dgm:spPr/>
    </dgm:pt>
    <dgm:pt modelId="{1D0B28C3-E476-4B79-9C2E-0BA186A8DF8C}" type="pres">
      <dgm:prSet presAssocID="{67A07E38-41A0-41D4-8DFD-1A529A236778}" presName="parTxOnly" presStyleLbl="node1" presStyleIdx="1" presStyleCnt="2" custLinFactNeighborX="704" custLinFactNeighborY="-22059">
        <dgm:presLayoutVars>
          <dgm:bulletEnabled val="1"/>
        </dgm:presLayoutVars>
      </dgm:prSet>
      <dgm:spPr/>
    </dgm:pt>
  </dgm:ptLst>
  <dgm:cxnLst>
    <dgm:cxn modelId="{F58EA532-4D25-4BB6-B1B2-8FE316B7CED2}" type="presOf" srcId="{393A89EE-EEC2-447D-9A94-2DE8D532F843}" destId="{DE66A2C0-F6A2-49C5-8F2F-3C153FB935B3}" srcOrd="0" destOrd="0" presId="urn:microsoft.com/office/officeart/2005/8/layout/hChevron3"/>
    <dgm:cxn modelId="{197C1AA3-8AD1-4CDD-B6E2-4BA41B37130A}" type="presOf" srcId="{32AB6C67-9F3A-44E1-88B2-89E181BC855A}" destId="{FE455A3E-982B-4B47-BA45-30CF2F273E96}" srcOrd="0" destOrd="0" presId="urn:microsoft.com/office/officeart/2005/8/layout/hChevron3"/>
    <dgm:cxn modelId="{6175F9BD-23DD-4FD4-B6F8-21070FB13EE4}" srcId="{393A89EE-EEC2-447D-9A94-2DE8D532F843}" destId="{32AB6C67-9F3A-44E1-88B2-89E181BC855A}" srcOrd="0" destOrd="0" parTransId="{B3D071DB-7E94-4257-A5D6-F5F520DBD93B}" sibTransId="{41C64942-8D57-4758-B79B-A0B5C3B092F4}"/>
    <dgm:cxn modelId="{E976D0BF-90C5-4445-B1D1-235928FC95D8}" srcId="{393A89EE-EEC2-447D-9A94-2DE8D532F843}" destId="{67A07E38-41A0-41D4-8DFD-1A529A236778}" srcOrd="1" destOrd="0" parTransId="{37A397BA-CE96-436B-8EB3-A22C64F80727}" sibTransId="{2BEA757B-936C-4ED6-BF9F-BC0F7C259958}"/>
    <dgm:cxn modelId="{EC4033E7-5788-4055-A354-92B03DE38C06}" type="presOf" srcId="{67A07E38-41A0-41D4-8DFD-1A529A236778}" destId="{1D0B28C3-E476-4B79-9C2E-0BA186A8DF8C}" srcOrd="0" destOrd="0" presId="urn:microsoft.com/office/officeart/2005/8/layout/hChevron3"/>
    <dgm:cxn modelId="{E1437B1F-AB15-4AA5-ABDC-4E12FEB2E5C2}" type="presParOf" srcId="{DE66A2C0-F6A2-49C5-8F2F-3C153FB935B3}" destId="{FE455A3E-982B-4B47-BA45-30CF2F273E96}" srcOrd="0" destOrd="0" presId="urn:microsoft.com/office/officeart/2005/8/layout/hChevron3"/>
    <dgm:cxn modelId="{205EDB8A-491B-4FC7-96BC-86765DB0DA08}" type="presParOf" srcId="{DE66A2C0-F6A2-49C5-8F2F-3C153FB935B3}" destId="{D3443017-D11E-42A5-965B-67F62088536E}" srcOrd="1" destOrd="0" presId="urn:microsoft.com/office/officeart/2005/8/layout/hChevron3"/>
    <dgm:cxn modelId="{E19702AF-9D04-4313-8CA0-8F6CA5570DB1}" type="presParOf" srcId="{DE66A2C0-F6A2-49C5-8F2F-3C153FB935B3}" destId="{1D0B28C3-E476-4B79-9C2E-0BA186A8DF8C}" srcOrd="2" destOrd="0" presId="urn:microsoft.com/office/officeart/2005/8/layout/hChevron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93A89EE-EEC2-447D-9A94-2DE8D532F843}" type="doc">
      <dgm:prSet loTypeId="urn:microsoft.com/office/officeart/2005/8/layout/hChevron3" loCatId="process" qsTypeId="urn:microsoft.com/office/officeart/2005/8/quickstyle/simple5" qsCatId="simple" csTypeId="urn:microsoft.com/office/officeart/2005/8/colors/colorful5" csCatId="colorful" phldr="1"/>
      <dgm:spPr/>
    </dgm:pt>
    <dgm:pt modelId="{32AB6C67-9F3A-44E1-88B2-89E181BC855A}">
      <dgm:prSet phldrT="[Text]" custT="1"/>
      <dgm:spPr/>
      <dgm:t>
        <a:bodyPr/>
        <a:lstStyle/>
        <a:p>
          <a:pPr algn="l"/>
          <a:r>
            <a:rPr lang="en-US" sz="2800">
              <a:latin typeface="+mn-lt"/>
              <a:cs typeface="Arial" panose="020B0604020202020204" pitchFamily="34" charset="0"/>
            </a:rPr>
            <a:t>Product Lifecycle</a:t>
          </a:r>
        </a:p>
      </dgm:t>
    </dgm:pt>
    <dgm:pt modelId="{B3D071DB-7E94-4257-A5D6-F5F520DBD93B}" type="parTrans" cxnId="{6175F9BD-23DD-4FD4-B6F8-21070FB13EE4}">
      <dgm:prSet/>
      <dgm:spPr/>
      <dgm:t>
        <a:bodyPr/>
        <a:lstStyle/>
        <a:p>
          <a:pPr algn="l"/>
          <a:endParaRPr lang="en-US" sz="1400">
            <a:latin typeface="Arial" panose="020B0604020202020204" pitchFamily="34" charset="0"/>
            <a:cs typeface="Arial" panose="020B0604020202020204" pitchFamily="34" charset="0"/>
          </a:endParaRPr>
        </a:p>
      </dgm:t>
    </dgm:pt>
    <dgm:pt modelId="{41C64942-8D57-4758-B79B-A0B5C3B092F4}" type="sibTrans" cxnId="{6175F9BD-23DD-4FD4-B6F8-21070FB13EE4}">
      <dgm:prSet/>
      <dgm:spPr/>
      <dgm:t>
        <a:bodyPr/>
        <a:lstStyle/>
        <a:p>
          <a:pPr algn="l"/>
          <a:endParaRPr lang="en-US" sz="1400">
            <a:latin typeface="Arial" panose="020B0604020202020204" pitchFamily="34" charset="0"/>
            <a:cs typeface="Arial" panose="020B0604020202020204" pitchFamily="34" charset="0"/>
          </a:endParaRPr>
        </a:p>
      </dgm:t>
    </dgm:pt>
    <dgm:pt modelId="{67A07E38-41A0-41D4-8DFD-1A529A236778}">
      <dgm:prSet phldrT="[Text]" custT="1"/>
      <dgm:spPr/>
      <dgm:t>
        <a:bodyPr/>
        <a:lstStyle/>
        <a:p>
          <a:pPr algn="l"/>
          <a:r>
            <a:rPr lang="en-US" sz="2800">
              <a:latin typeface="+mn-lt"/>
              <a:cs typeface="Arial" panose="020B0604020202020204" pitchFamily="34" charset="0"/>
            </a:rPr>
            <a:t>Customer Lifecycle</a:t>
          </a:r>
        </a:p>
      </dgm:t>
    </dgm:pt>
    <dgm:pt modelId="{37A397BA-CE96-436B-8EB3-A22C64F80727}" type="parTrans" cxnId="{E976D0BF-90C5-4445-B1D1-235928FC95D8}">
      <dgm:prSet/>
      <dgm:spPr/>
      <dgm:t>
        <a:bodyPr/>
        <a:lstStyle/>
        <a:p>
          <a:pPr algn="l"/>
          <a:endParaRPr lang="en-US" sz="1400">
            <a:latin typeface="Arial" panose="020B0604020202020204" pitchFamily="34" charset="0"/>
            <a:cs typeface="Arial" panose="020B0604020202020204" pitchFamily="34" charset="0"/>
          </a:endParaRPr>
        </a:p>
      </dgm:t>
    </dgm:pt>
    <dgm:pt modelId="{2BEA757B-936C-4ED6-BF9F-BC0F7C259958}" type="sibTrans" cxnId="{E976D0BF-90C5-4445-B1D1-235928FC95D8}">
      <dgm:prSet/>
      <dgm:spPr/>
      <dgm:t>
        <a:bodyPr/>
        <a:lstStyle/>
        <a:p>
          <a:pPr algn="l"/>
          <a:endParaRPr lang="en-US" sz="1400">
            <a:latin typeface="Arial" panose="020B0604020202020204" pitchFamily="34" charset="0"/>
            <a:cs typeface="Arial" panose="020B0604020202020204" pitchFamily="34" charset="0"/>
          </a:endParaRPr>
        </a:p>
      </dgm:t>
    </dgm:pt>
    <dgm:pt modelId="{DE66A2C0-F6A2-49C5-8F2F-3C153FB935B3}" type="pres">
      <dgm:prSet presAssocID="{393A89EE-EEC2-447D-9A94-2DE8D532F843}" presName="Name0" presStyleCnt="0">
        <dgm:presLayoutVars>
          <dgm:dir/>
          <dgm:resizeHandles val="exact"/>
        </dgm:presLayoutVars>
      </dgm:prSet>
      <dgm:spPr/>
    </dgm:pt>
    <dgm:pt modelId="{FE455A3E-982B-4B47-BA45-30CF2F273E96}" type="pres">
      <dgm:prSet presAssocID="{32AB6C67-9F3A-44E1-88B2-89E181BC855A}" presName="parTxOnly" presStyleLbl="node1" presStyleIdx="0" presStyleCnt="2">
        <dgm:presLayoutVars>
          <dgm:bulletEnabled val="1"/>
        </dgm:presLayoutVars>
      </dgm:prSet>
      <dgm:spPr/>
    </dgm:pt>
    <dgm:pt modelId="{D3443017-D11E-42A5-965B-67F62088536E}" type="pres">
      <dgm:prSet presAssocID="{41C64942-8D57-4758-B79B-A0B5C3B092F4}" presName="parSpace" presStyleCnt="0"/>
      <dgm:spPr/>
    </dgm:pt>
    <dgm:pt modelId="{1D0B28C3-E476-4B79-9C2E-0BA186A8DF8C}" type="pres">
      <dgm:prSet presAssocID="{67A07E38-41A0-41D4-8DFD-1A529A236778}" presName="parTxOnly" presStyleLbl="node1" presStyleIdx="1" presStyleCnt="2">
        <dgm:presLayoutVars>
          <dgm:bulletEnabled val="1"/>
        </dgm:presLayoutVars>
      </dgm:prSet>
      <dgm:spPr/>
    </dgm:pt>
  </dgm:ptLst>
  <dgm:cxnLst>
    <dgm:cxn modelId="{F58EA532-4D25-4BB6-B1B2-8FE316B7CED2}" type="presOf" srcId="{393A89EE-EEC2-447D-9A94-2DE8D532F843}" destId="{DE66A2C0-F6A2-49C5-8F2F-3C153FB935B3}" srcOrd="0" destOrd="0" presId="urn:microsoft.com/office/officeart/2005/8/layout/hChevron3"/>
    <dgm:cxn modelId="{197C1AA3-8AD1-4CDD-B6E2-4BA41B37130A}" type="presOf" srcId="{32AB6C67-9F3A-44E1-88B2-89E181BC855A}" destId="{FE455A3E-982B-4B47-BA45-30CF2F273E96}" srcOrd="0" destOrd="0" presId="urn:microsoft.com/office/officeart/2005/8/layout/hChevron3"/>
    <dgm:cxn modelId="{6175F9BD-23DD-4FD4-B6F8-21070FB13EE4}" srcId="{393A89EE-EEC2-447D-9A94-2DE8D532F843}" destId="{32AB6C67-9F3A-44E1-88B2-89E181BC855A}" srcOrd="0" destOrd="0" parTransId="{B3D071DB-7E94-4257-A5D6-F5F520DBD93B}" sibTransId="{41C64942-8D57-4758-B79B-A0B5C3B092F4}"/>
    <dgm:cxn modelId="{E976D0BF-90C5-4445-B1D1-235928FC95D8}" srcId="{393A89EE-EEC2-447D-9A94-2DE8D532F843}" destId="{67A07E38-41A0-41D4-8DFD-1A529A236778}" srcOrd="1" destOrd="0" parTransId="{37A397BA-CE96-436B-8EB3-A22C64F80727}" sibTransId="{2BEA757B-936C-4ED6-BF9F-BC0F7C259958}"/>
    <dgm:cxn modelId="{EC4033E7-5788-4055-A354-92B03DE38C06}" type="presOf" srcId="{67A07E38-41A0-41D4-8DFD-1A529A236778}" destId="{1D0B28C3-E476-4B79-9C2E-0BA186A8DF8C}" srcOrd="0" destOrd="0" presId="urn:microsoft.com/office/officeart/2005/8/layout/hChevron3"/>
    <dgm:cxn modelId="{E1437B1F-AB15-4AA5-ABDC-4E12FEB2E5C2}" type="presParOf" srcId="{DE66A2C0-F6A2-49C5-8F2F-3C153FB935B3}" destId="{FE455A3E-982B-4B47-BA45-30CF2F273E96}" srcOrd="0" destOrd="0" presId="urn:microsoft.com/office/officeart/2005/8/layout/hChevron3"/>
    <dgm:cxn modelId="{205EDB8A-491B-4FC7-96BC-86765DB0DA08}" type="presParOf" srcId="{DE66A2C0-F6A2-49C5-8F2F-3C153FB935B3}" destId="{D3443017-D11E-42A5-965B-67F62088536E}" srcOrd="1" destOrd="0" presId="urn:microsoft.com/office/officeart/2005/8/layout/hChevron3"/>
    <dgm:cxn modelId="{E19702AF-9D04-4313-8CA0-8F6CA5570DB1}" type="presParOf" srcId="{DE66A2C0-F6A2-49C5-8F2F-3C153FB935B3}" destId="{1D0B28C3-E476-4B79-9C2E-0BA186A8DF8C}" srcOrd="2" destOrd="0" presId="urn:microsoft.com/office/officeart/2005/8/layout/hChevron3"/>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93A89EE-EEC2-447D-9A94-2DE8D532F843}" type="doc">
      <dgm:prSet loTypeId="urn:microsoft.com/office/officeart/2005/8/layout/hChevron3" loCatId="process" qsTypeId="urn:microsoft.com/office/officeart/2005/8/quickstyle/simple5" qsCatId="simple" csTypeId="urn:microsoft.com/office/officeart/2005/8/colors/colorful5" csCatId="colorful" phldr="1"/>
      <dgm:spPr/>
    </dgm:pt>
    <dgm:pt modelId="{32AB6C67-9F3A-44E1-88B2-89E181BC855A}">
      <dgm:prSet phldrT="[Text]" custT="1"/>
      <dgm:spPr/>
      <dgm:t>
        <a:bodyPr/>
        <a:lstStyle/>
        <a:p>
          <a:pPr algn="l"/>
          <a:r>
            <a:rPr lang="en-US" sz="2800" i="0">
              <a:latin typeface="+mn-lt"/>
              <a:cs typeface="Arial" panose="020B0604020202020204" pitchFamily="34" charset="0"/>
            </a:rPr>
            <a:t>Incentivize Products</a:t>
          </a:r>
        </a:p>
      </dgm:t>
    </dgm:pt>
    <dgm:pt modelId="{B3D071DB-7E94-4257-A5D6-F5F520DBD93B}" type="parTrans" cxnId="{6175F9BD-23DD-4FD4-B6F8-21070FB13EE4}">
      <dgm:prSet/>
      <dgm:spPr/>
      <dgm:t>
        <a:bodyPr/>
        <a:lstStyle/>
        <a:p>
          <a:pPr algn="l"/>
          <a:endParaRPr lang="en-US" sz="1400"/>
        </a:p>
      </dgm:t>
    </dgm:pt>
    <dgm:pt modelId="{41C64942-8D57-4758-B79B-A0B5C3B092F4}" type="sibTrans" cxnId="{6175F9BD-23DD-4FD4-B6F8-21070FB13EE4}">
      <dgm:prSet/>
      <dgm:spPr/>
      <dgm:t>
        <a:bodyPr/>
        <a:lstStyle/>
        <a:p>
          <a:pPr algn="l"/>
          <a:endParaRPr lang="en-US" sz="1400"/>
        </a:p>
      </dgm:t>
    </dgm:pt>
    <dgm:pt modelId="{67A07E38-41A0-41D4-8DFD-1A529A236778}">
      <dgm:prSet phldrT="[Text]" custT="1"/>
      <dgm:spPr/>
      <dgm:t>
        <a:bodyPr/>
        <a:lstStyle/>
        <a:p>
          <a:pPr algn="l"/>
          <a:r>
            <a:rPr lang="en-US" sz="2800">
              <a:latin typeface="+mn-lt"/>
              <a:cs typeface="Arial" panose="020B0604020202020204" pitchFamily="34" charset="0"/>
            </a:rPr>
            <a:t>Incentivize Individuals</a:t>
          </a:r>
        </a:p>
      </dgm:t>
    </dgm:pt>
    <dgm:pt modelId="{37A397BA-CE96-436B-8EB3-A22C64F80727}" type="parTrans" cxnId="{E976D0BF-90C5-4445-B1D1-235928FC95D8}">
      <dgm:prSet/>
      <dgm:spPr/>
      <dgm:t>
        <a:bodyPr/>
        <a:lstStyle/>
        <a:p>
          <a:pPr algn="l"/>
          <a:endParaRPr lang="en-US" sz="1400"/>
        </a:p>
      </dgm:t>
    </dgm:pt>
    <dgm:pt modelId="{2BEA757B-936C-4ED6-BF9F-BC0F7C259958}" type="sibTrans" cxnId="{E976D0BF-90C5-4445-B1D1-235928FC95D8}">
      <dgm:prSet/>
      <dgm:spPr/>
      <dgm:t>
        <a:bodyPr/>
        <a:lstStyle/>
        <a:p>
          <a:pPr algn="l"/>
          <a:endParaRPr lang="en-US" sz="1400"/>
        </a:p>
      </dgm:t>
    </dgm:pt>
    <dgm:pt modelId="{DE66A2C0-F6A2-49C5-8F2F-3C153FB935B3}" type="pres">
      <dgm:prSet presAssocID="{393A89EE-EEC2-447D-9A94-2DE8D532F843}" presName="Name0" presStyleCnt="0">
        <dgm:presLayoutVars>
          <dgm:dir/>
          <dgm:resizeHandles val="exact"/>
        </dgm:presLayoutVars>
      </dgm:prSet>
      <dgm:spPr/>
    </dgm:pt>
    <dgm:pt modelId="{FE455A3E-982B-4B47-BA45-30CF2F273E96}" type="pres">
      <dgm:prSet presAssocID="{32AB6C67-9F3A-44E1-88B2-89E181BC855A}" presName="parTxOnly" presStyleLbl="node1" presStyleIdx="0" presStyleCnt="2" custLinFactNeighborX="-704" custLinFactNeighborY="-30637">
        <dgm:presLayoutVars>
          <dgm:bulletEnabled val="1"/>
        </dgm:presLayoutVars>
      </dgm:prSet>
      <dgm:spPr/>
    </dgm:pt>
    <dgm:pt modelId="{D3443017-D11E-42A5-965B-67F62088536E}" type="pres">
      <dgm:prSet presAssocID="{41C64942-8D57-4758-B79B-A0B5C3B092F4}" presName="parSpace" presStyleCnt="0"/>
      <dgm:spPr/>
    </dgm:pt>
    <dgm:pt modelId="{1D0B28C3-E476-4B79-9C2E-0BA186A8DF8C}" type="pres">
      <dgm:prSet presAssocID="{67A07E38-41A0-41D4-8DFD-1A529A236778}" presName="parTxOnly" presStyleLbl="node1" presStyleIdx="1" presStyleCnt="2" custLinFactNeighborX="704" custLinFactNeighborY="-29412">
        <dgm:presLayoutVars>
          <dgm:bulletEnabled val="1"/>
        </dgm:presLayoutVars>
      </dgm:prSet>
      <dgm:spPr/>
    </dgm:pt>
  </dgm:ptLst>
  <dgm:cxnLst>
    <dgm:cxn modelId="{F58EA532-4D25-4BB6-B1B2-8FE316B7CED2}" type="presOf" srcId="{393A89EE-EEC2-447D-9A94-2DE8D532F843}" destId="{DE66A2C0-F6A2-49C5-8F2F-3C153FB935B3}" srcOrd="0" destOrd="0" presId="urn:microsoft.com/office/officeart/2005/8/layout/hChevron3"/>
    <dgm:cxn modelId="{197C1AA3-8AD1-4CDD-B6E2-4BA41B37130A}" type="presOf" srcId="{32AB6C67-9F3A-44E1-88B2-89E181BC855A}" destId="{FE455A3E-982B-4B47-BA45-30CF2F273E96}" srcOrd="0" destOrd="0" presId="urn:microsoft.com/office/officeart/2005/8/layout/hChevron3"/>
    <dgm:cxn modelId="{6175F9BD-23DD-4FD4-B6F8-21070FB13EE4}" srcId="{393A89EE-EEC2-447D-9A94-2DE8D532F843}" destId="{32AB6C67-9F3A-44E1-88B2-89E181BC855A}" srcOrd="0" destOrd="0" parTransId="{B3D071DB-7E94-4257-A5D6-F5F520DBD93B}" sibTransId="{41C64942-8D57-4758-B79B-A0B5C3B092F4}"/>
    <dgm:cxn modelId="{E976D0BF-90C5-4445-B1D1-235928FC95D8}" srcId="{393A89EE-EEC2-447D-9A94-2DE8D532F843}" destId="{67A07E38-41A0-41D4-8DFD-1A529A236778}" srcOrd="1" destOrd="0" parTransId="{37A397BA-CE96-436B-8EB3-A22C64F80727}" sibTransId="{2BEA757B-936C-4ED6-BF9F-BC0F7C259958}"/>
    <dgm:cxn modelId="{EC4033E7-5788-4055-A354-92B03DE38C06}" type="presOf" srcId="{67A07E38-41A0-41D4-8DFD-1A529A236778}" destId="{1D0B28C3-E476-4B79-9C2E-0BA186A8DF8C}" srcOrd="0" destOrd="0" presId="urn:microsoft.com/office/officeart/2005/8/layout/hChevron3"/>
    <dgm:cxn modelId="{E1437B1F-AB15-4AA5-ABDC-4E12FEB2E5C2}" type="presParOf" srcId="{DE66A2C0-F6A2-49C5-8F2F-3C153FB935B3}" destId="{FE455A3E-982B-4B47-BA45-30CF2F273E96}" srcOrd="0" destOrd="0" presId="urn:microsoft.com/office/officeart/2005/8/layout/hChevron3"/>
    <dgm:cxn modelId="{205EDB8A-491B-4FC7-96BC-86765DB0DA08}" type="presParOf" srcId="{DE66A2C0-F6A2-49C5-8F2F-3C153FB935B3}" destId="{D3443017-D11E-42A5-965B-67F62088536E}" srcOrd="1" destOrd="0" presId="urn:microsoft.com/office/officeart/2005/8/layout/hChevron3"/>
    <dgm:cxn modelId="{E19702AF-9D04-4313-8CA0-8F6CA5570DB1}" type="presParOf" srcId="{DE66A2C0-F6A2-49C5-8F2F-3C153FB935B3}" destId="{1D0B28C3-E476-4B79-9C2E-0BA186A8DF8C}" srcOrd="2" destOrd="0" presId="urn:microsoft.com/office/officeart/2005/8/layout/hChevron3"/>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3A89EE-EEC2-447D-9A94-2DE8D532F843}" type="doc">
      <dgm:prSet loTypeId="urn:microsoft.com/office/officeart/2005/8/layout/hChevron3" loCatId="process" qsTypeId="urn:microsoft.com/office/officeart/2005/8/quickstyle/simple5" qsCatId="simple" csTypeId="urn:microsoft.com/office/officeart/2005/8/colors/colorful5" csCatId="colorful" phldr="1"/>
      <dgm:spPr/>
    </dgm:pt>
    <dgm:pt modelId="{32AB6C67-9F3A-44E1-88B2-89E181BC855A}">
      <dgm:prSet phldrT="[Text]" custT="1"/>
      <dgm:spPr/>
      <dgm:t>
        <a:bodyPr/>
        <a:lstStyle/>
        <a:p>
          <a:pPr algn="l"/>
          <a:r>
            <a:rPr lang="en-US" sz="2800" i="0">
              <a:latin typeface="+mn-lt"/>
              <a:cs typeface="Arial" panose="020B0604020202020204" pitchFamily="34" charset="0"/>
            </a:rPr>
            <a:t>Product Profitability</a:t>
          </a:r>
        </a:p>
      </dgm:t>
    </dgm:pt>
    <dgm:pt modelId="{B3D071DB-7E94-4257-A5D6-F5F520DBD93B}" type="parTrans" cxnId="{6175F9BD-23DD-4FD4-B6F8-21070FB13EE4}">
      <dgm:prSet/>
      <dgm:spPr/>
      <dgm:t>
        <a:bodyPr/>
        <a:lstStyle/>
        <a:p>
          <a:pPr algn="l"/>
          <a:endParaRPr lang="en-US" sz="1400"/>
        </a:p>
      </dgm:t>
    </dgm:pt>
    <dgm:pt modelId="{41C64942-8D57-4758-B79B-A0B5C3B092F4}" type="sibTrans" cxnId="{6175F9BD-23DD-4FD4-B6F8-21070FB13EE4}">
      <dgm:prSet/>
      <dgm:spPr/>
      <dgm:t>
        <a:bodyPr/>
        <a:lstStyle/>
        <a:p>
          <a:pPr algn="l"/>
          <a:endParaRPr lang="en-US" sz="1400"/>
        </a:p>
      </dgm:t>
    </dgm:pt>
    <dgm:pt modelId="{67A07E38-41A0-41D4-8DFD-1A529A236778}">
      <dgm:prSet phldrT="[Text]" custT="1"/>
      <dgm:spPr/>
      <dgm:t>
        <a:bodyPr/>
        <a:lstStyle/>
        <a:p>
          <a:pPr algn="l"/>
          <a:r>
            <a:rPr lang="en-US" sz="2800">
              <a:latin typeface="+mn-lt"/>
              <a:cs typeface="Arial" panose="020B0604020202020204" pitchFamily="34" charset="0"/>
            </a:rPr>
            <a:t>Customer Profitability</a:t>
          </a:r>
        </a:p>
      </dgm:t>
    </dgm:pt>
    <dgm:pt modelId="{37A397BA-CE96-436B-8EB3-A22C64F80727}" type="parTrans" cxnId="{E976D0BF-90C5-4445-B1D1-235928FC95D8}">
      <dgm:prSet/>
      <dgm:spPr/>
      <dgm:t>
        <a:bodyPr/>
        <a:lstStyle/>
        <a:p>
          <a:pPr algn="l"/>
          <a:endParaRPr lang="en-US" sz="1400"/>
        </a:p>
      </dgm:t>
    </dgm:pt>
    <dgm:pt modelId="{2BEA757B-936C-4ED6-BF9F-BC0F7C259958}" type="sibTrans" cxnId="{E976D0BF-90C5-4445-B1D1-235928FC95D8}">
      <dgm:prSet/>
      <dgm:spPr/>
      <dgm:t>
        <a:bodyPr/>
        <a:lstStyle/>
        <a:p>
          <a:pPr algn="l"/>
          <a:endParaRPr lang="en-US" sz="1400"/>
        </a:p>
      </dgm:t>
    </dgm:pt>
    <dgm:pt modelId="{DE66A2C0-F6A2-49C5-8F2F-3C153FB935B3}" type="pres">
      <dgm:prSet presAssocID="{393A89EE-EEC2-447D-9A94-2DE8D532F843}" presName="Name0" presStyleCnt="0">
        <dgm:presLayoutVars>
          <dgm:dir/>
          <dgm:resizeHandles val="exact"/>
        </dgm:presLayoutVars>
      </dgm:prSet>
      <dgm:spPr/>
    </dgm:pt>
    <dgm:pt modelId="{FE455A3E-982B-4B47-BA45-30CF2F273E96}" type="pres">
      <dgm:prSet presAssocID="{32AB6C67-9F3A-44E1-88B2-89E181BC855A}" presName="parTxOnly" presStyleLbl="node1" presStyleIdx="0" presStyleCnt="2" custLinFactNeighborX="-704" custLinFactNeighborY="-30637">
        <dgm:presLayoutVars>
          <dgm:bulletEnabled val="1"/>
        </dgm:presLayoutVars>
      </dgm:prSet>
      <dgm:spPr/>
    </dgm:pt>
    <dgm:pt modelId="{D3443017-D11E-42A5-965B-67F62088536E}" type="pres">
      <dgm:prSet presAssocID="{41C64942-8D57-4758-B79B-A0B5C3B092F4}" presName="parSpace" presStyleCnt="0"/>
      <dgm:spPr/>
    </dgm:pt>
    <dgm:pt modelId="{1D0B28C3-E476-4B79-9C2E-0BA186A8DF8C}" type="pres">
      <dgm:prSet presAssocID="{67A07E38-41A0-41D4-8DFD-1A529A236778}" presName="parTxOnly" presStyleLbl="node1" presStyleIdx="1" presStyleCnt="2" custLinFactNeighborX="704" custLinFactNeighborY="-29412">
        <dgm:presLayoutVars>
          <dgm:bulletEnabled val="1"/>
        </dgm:presLayoutVars>
      </dgm:prSet>
      <dgm:spPr/>
    </dgm:pt>
  </dgm:ptLst>
  <dgm:cxnLst>
    <dgm:cxn modelId="{F58EA532-4D25-4BB6-B1B2-8FE316B7CED2}" type="presOf" srcId="{393A89EE-EEC2-447D-9A94-2DE8D532F843}" destId="{DE66A2C0-F6A2-49C5-8F2F-3C153FB935B3}" srcOrd="0" destOrd="0" presId="urn:microsoft.com/office/officeart/2005/8/layout/hChevron3"/>
    <dgm:cxn modelId="{197C1AA3-8AD1-4CDD-B6E2-4BA41B37130A}" type="presOf" srcId="{32AB6C67-9F3A-44E1-88B2-89E181BC855A}" destId="{FE455A3E-982B-4B47-BA45-30CF2F273E96}" srcOrd="0" destOrd="0" presId="urn:microsoft.com/office/officeart/2005/8/layout/hChevron3"/>
    <dgm:cxn modelId="{6175F9BD-23DD-4FD4-B6F8-21070FB13EE4}" srcId="{393A89EE-EEC2-447D-9A94-2DE8D532F843}" destId="{32AB6C67-9F3A-44E1-88B2-89E181BC855A}" srcOrd="0" destOrd="0" parTransId="{B3D071DB-7E94-4257-A5D6-F5F520DBD93B}" sibTransId="{41C64942-8D57-4758-B79B-A0B5C3B092F4}"/>
    <dgm:cxn modelId="{E976D0BF-90C5-4445-B1D1-235928FC95D8}" srcId="{393A89EE-EEC2-447D-9A94-2DE8D532F843}" destId="{67A07E38-41A0-41D4-8DFD-1A529A236778}" srcOrd="1" destOrd="0" parTransId="{37A397BA-CE96-436B-8EB3-A22C64F80727}" sibTransId="{2BEA757B-936C-4ED6-BF9F-BC0F7C259958}"/>
    <dgm:cxn modelId="{EC4033E7-5788-4055-A354-92B03DE38C06}" type="presOf" srcId="{67A07E38-41A0-41D4-8DFD-1A529A236778}" destId="{1D0B28C3-E476-4B79-9C2E-0BA186A8DF8C}" srcOrd="0" destOrd="0" presId="urn:microsoft.com/office/officeart/2005/8/layout/hChevron3"/>
    <dgm:cxn modelId="{E1437B1F-AB15-4AA5-ABDC-4E12FEB2E5C2}" type="presParOf" srcId="{DE66A2C0-F6A2-49C5-8F2F-3C153FB935B3}" destId="{FE455A3E-982B-4B47-BA45-30CF2F273E96}" srcOrd="0" destOrd="0" presId="urn:microsoft.com/office/officeart/2005/8/layout/hChevron3"/>
    <dgm:cxn modelId="{205EDB8A-491B-4FC7-96BC-86765DB0DA08}" type="presParOf" srcId="{DE66A2C0-F6A2-49C5-8F2F-3C153FB935B3}" destId="{D3443017-D11E-42A5-965B-67F62088536E}" srcOrd="1" destOrd="0" presId="urn:microsoft.com/office/officeart/2005/8/layout/hChevron3"/>
    <dgm:cxn modelId="{E19702AF-9D04-4313-8CA0-8F6CA5570DB1}" type="presParOf" srcId="{DE66A2C0-F6A2-49C5-8F2F-3C153FB935B3}" destId="{1D0B28C3-E476-4B79-9C2E-0BA186A8DF8C}" srcOrd="2" destOrd="0" presId="urn:microsoft.com/office/officeart/2005/8/layout/hChevron3"/>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840C7-15D4-4DB5-8DB6-E64D2534CAE5}">
      <dsp:nvSpPr>
        <dsp:cNvPr id="0" name=""/>
        <dsp:cNvSpPr/>
      </dsp:nvSpPr>
      <dsp:spPr>
        <a:xfrm>
          <a:off x="0" y="541"/>
          <a:ext cx="10800807"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7DB502-8591-4FA9-A3CC-184B71A2923E}">
      <dsp:nvSpPr>
        <dsp:cNvPr id="0" name=""/>
        <dsp:cNvSpPr/>
      </dsp:nvSpPr>
      <dsp:spPr>
        <a:xfrm>
          <a:off x="0" y="541"/>
          <a:ext cx="2160161" cy="8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mn-lt"/>
              <a:cs typeface="Arial" panose="020B0604020202020204" pitchFamily="34" charset="0"/>
            </a:rPr>
            <a:t>Artificial Intelligence</a:t>
          </a:r>
          <a:endParaRPr lang="en-US" sz="2400" kern="1200" dirty="0">
            <a:latin typeface="+mn-lt"/>
          </a:endParaRPr>
        </a:p>
      </dsp:txBody>
      <dsp:txXfrm>
        <a:off x="0" y="541"/>
        <a:ext cx="2160161" cy="886560"/>
      </dsp:txXfrm>
    </dsp:sp>
    <dsp:sp modelId="{D54F68AA-0B26-4601-8D2E-A2425C87995F}">
      <dsp:nvSpPr>
        <dsp:cNvPr id="0" name=""/>
        <dsp:cNvSpPr/>
      </dsp:nvSpPr>
      <dsp:spPr>
        <a:xfrm>
          <a:off x="2322173" y="40800"/>
          <a:ext cx="8478633" cy="8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mn-lt"/>
              <a:cs typeface="Arial" panose="020B0604020202020204" pitchFamily="34" charset="0"/>
            </a:rPr>
            <a:t>If you are not already thinking, “Alexa,” and AI’s role in transforming how you run your business—you are about 3 years behind the curve. Look at the changing face of the Fortune 50!</a:t>
          </a:r>
          <a:endParaRPr lang="en-US" sz="1800" kern="1200" dirty="0">
            <a:latin typeface="+mn-lt"/>
          </a:endParaRPr>
        </a:p>
      </dsp:txBody>
      <dsp:txXfrm>
        <a:off x="2322173" y="40800"/>
        <a:ext cx="8478633" cy="805177"/>
      </dsp:txXfrm>
    </dsp:sp>
    <dsp:sp modelId="{39B7E61A-17E6-43D9-8527-1A9EAEEAE296}">
      <dsp:nvSpPr>
        <dsp:cNvPr id="0" name=""/>
        <dsp:cNvSpPr/>
      </dsp:nvSpPr>
      <dsp:spPr>
        <a:xfrm>
          <a:off x="2160161" y="845977"/>
          <a:ext cx="8640645"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C9CB8D-CD8D-4338-996A-AB9AAA2C6F36}">
      <dsp:nvSpPr>
        <dsp:cNvPr id="0" name=""/>
        <dsp:cNvSpPr/>
      </dsp:nvSpPr>
      <dsp:spPr>
        <a:xfrm>
          <a:off x="0" y="887102"/>
          <a:ext cx="10800807" cy="0"/>
        </a:xfrm>
        <a:prstGeom prst="line">
          <a:avLst/>
        </a:prstGeom>
        <a:solidFill>
          <a:schemeClr val="accent3">
            <a:hueOff val="677650"/>
            <a:satOff val="25000"/>
            <a:lumOff val="-3676"/>
            <a:alphaOff val="0"/>
          </a:schemeClr>
        </a:solidFill>
        <a:ln w="12700" cap="flat" cmpd="sng" algn="ctr">
          <a:solidFill>
            <a:schemeClr val="accent3">
              <a:hueOff val="677650"/>
              <a:satOff val="25000"/>
              <a:lumOff val="-36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2F955A-DD50-4911-969B-34790243F600}">
      <dsp:nvSpPr>
        <dsp:cNvPr id="0" name=""/>
        <dsp:cNvSpPr/>
      </dsp:nvSpPr>
      <dsp:spPr>
        <a:xfrm>
          <a:off x="0" y="887102"/>
          <a:ext cx="2160161" cy="8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mn-lt"/>
              <a:cs typeface="Arial" panose="020B0604020202020204" pitchFamily="34" charset="0"/>
            </a:rPr>
            <a:t>IT Value Creation</a:t>
          </a:r>
        </a:p>
      </dsp:txBody>
      <dsp:txXfrm>
        <a:off x="0" y="887102"/>
        <a:ext cx="2160161" cy="886560"/>
      </dsp:txXfrm>
    </dsp:sp>
    <dsp:sp modelId="{7DEDE630-E6D9-48CF-BC11-40813601F135}">
      <dsp:nvSpPr>
        <dsp:cNvPr id="0" name=""/>
        <dsp:cNvSpPr/>
      </dsp:nvSpPr>
      <dsp:spPr>
        <a:xfrm>
          <a:off x="2322173" y="927361"/>
          <a:ext cx="8478633" cy="8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mn-lt"/>
              <a:cs typeface="Arial" panose="020B0604020202020204" pitchFamily="34" charset="0"/>
            </a:rPr>
            <a:t>IT transforms from operations to outcomes. CTOs and CIOs become strategic leaders and owners of business strategies and their creation of value. Today, Indiana University’s President is its former CIO. Why?</a:t>
          </a:r>
        </a:p>
      </dsp:txBody>
      <dsp:txXfrm>
        <a:off x="2322173" y="927361"/>
        <a:ext cx="8478633" cy="805177"/>
      </dsp:txXfrm>
    </dsp:sp>
    <dsp:sp modelId="{E3E0C234-ECA6-4CB2-8B07-21D4DB2BE7B9}">
      <dsp:nvSpPr>
        <dsp:cNvPr id="0" name=""/>
        <dsp:cNvSpPr/>
      </dsp:nvSpPr>
      <dsp:spPr>
        <a:xfrm>
          <a:off x="2160161" y="1732538"/>
          <a:ext cx="8640645"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03376A-E44A-49C7-9D1C-330CF5273979}">
      <dsp:nvSpPr>
        <dsp:cNvPr id="0" name=""/>
        <dsp:cNvSpPr/>
      </dsp:nvSpPr>
      <dsp:spPr>
        <a:xfrm>
          <a:off x="0" y="1773663"/>
          <a:ext cx="10800807" cy="0"/>
        </a:xfrm>
        <a:prstGeom prst="line">
          <a:avLst/>
        </a:prstGeom>
        <a:solidFill>
          <a:schemeClr val="accent3">
            <a:hueOff val="1355300"/>
            <a:satOff val="50000"/>
            <a:lumOff val="-7353"/>
            <a:alphaOff val="0"/>
          </a:schemeClr>
        </a:solidFill>
        <a:ln w="12700" cap="flat" cmpd="sng" algn="ctr">
          <a:solidFill>
            <a:schemeClr val="accent3">
              <a:hueOff val="1355300"/>
              <a:satOff val="50000"/>
              <a:lumOff val="-7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DB836B-B7DF-4990-9CCA-A108B0E01ED8}">
      <dsp:nvSpPr>
        <dsp:cNvPr id="0" name=""/>
        <dsp:cNvSpPr/>
      </dsp:nvSpPr>
      <dsp:spPr>
        <a:xfrm>
          <a:off x="0" y="1773663"/>
          <a:ext cx="2160161" cy="8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latin typeface="+mn-lt"/>
              <a:cs typeface="Arial" panose="020B0604020202020204" pitchFamily="34" charset="0"/>
            </a:rPr>
            <a:t>Network Makeover</a:t>
          </a:r>
        </a:p>
      </dsp:txBody>
      <dsp:txXfrm>
        <a:off x="0" y="1773663"/>
        <a:ext cx="2160161" cy="886560"/>
      </dsp:txXfrm>
    </dsp:sp>
    <dsp:sp modelId="{2632A4B2-8F4E-4059-9419-05ED67EC8453}">
      <dsp:nvSpPr>
        <dsp:cNvPr id="0" name=""/>
        <dsp:cNvSpPr/>
      </dsp:nvSpPr>
      <dsp:spPr>
        <a:xfrm>
          <a:off x="2322173" y="1813921"/>
          <a:ext cx="8425642" cy="8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mn-lt"/>
              <a:cs typeface="Arial" panose="020B0604020202020204" pitchFamily="34" charset="0"/>
            </a:rPr>
            <a:t>While not sexy, networks are become software-driven. Dispensing with silos for connectivity and storage, solutions like “</a:t>
          </a:r>
          <a:r>
            <a:rPr lang="en-US" sz="1800" kern="1200" dirty="0" err="1">
              <a:latin typeface="+mn-lt"/>
              <a:cs typeface="Arial" panose="020B0604020202020204" pitchFamily="34" charset="0"/>
            </a:rPr>
            <a:t>hypercoverged</a:t>
          </a:r>
          <a:r>
            <a:rPr lang="en-US" sz="1800" kern="1200" dirty="0">
              <a:latin typeface="+mn-lt"/>
              <a:cs typeface="Arial" panose="020B0604020202020204" pitchFamily="34" charset="0"/>
            </a:rPr>
            <a:t> infrastructure” enable enterprises to scale services—and slim down costs on cloud and technical experts.</a:t>
          </a:r>
        </a:p>
      </dsp:txBody>
      <dsp:txXfrm>
        <a:off x="2322173" y="1813921"/>
        <a:ext cx="8425642" cy="805177"/>
      </dsp:txXfrm>
    </dsp:sp>
    <dsp:sp modelId="{686C3DCF-6B94-4585-848A-2564111AB235}">
      <dsp:nvSpPr>
        <dsp:cNvPr id="0" name=""/>
        <dsp:cNvSpPr/>
      </dsp:nvSpPr>
      <dsp:spPr>
        <a:xfrm>
          <a:off x="2160161" y="2619099"/>
          <a:ext cx="8640645"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D9FF41-8E38-4CBF-9158-7F0B94F890BA}">
      <dsp:nvSpPr>
        <dsp:cNvPr id="0" name=""/>
        <dsp:cNvSpPr/>
      </dsp:nvSpPr>
      <dsp:spPr>
        <a:xfrm>
          <a:off x="0" y="2660223"/>
          <a:ext cx="10800807" cy="0"/>
        </a:xfrm>
        <a:prstGeom prst="line">
          <a:avLst/>
        </a:prstGeom>
        <a:solidFill>
          <a:schemeClr val="accent3">
            <a:hueOff val="2032949"/>
            <a:satOff val="75000"/>
            <a:lumOff val="-11029"/>
            <a:alphaOff val="0"/>
          </a:schemeClr>
        </a:solidFill>
        <a:ln w="12700" cap="flat" cmpd="sng" algn="ctr">
          <a:solidFill>
            <a:schemeClr val="accent3">
              <a:hueOff val="2032949"/>
              <a:satOff val="75000"/>
              <a:lumOff val="-1102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58D61-4F0B-419B-8928-B81367E2AA7E}">
      <dsp:nvSpPr>
        <dsp:cNvPr id="0" name=""/>
        <dsp:cNvSpPr/>
      </dsp:nvSpPr>
      <dsp:spPr>
        <a:xfrm>
          <a:off x="0" y="2660223"/>
          <a:ext cx="2160161" cy="8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mn-lt"/>
              <a:cs typeface="Arial" panose="020B0604020202020204" pitchFamily="34" charset="0"/>
            </a:rPr>
            <a:t>Intelligent Interfaces</a:t>
          </a:r>
        </a:p>
      </dsp:txBody>
      <dsp:txXfrm>
        <a:off x="0" y="2660223"/>
        <a:ext cx="2160161" cy="886560"/>
      </dsp:txXfrm>
    </dsp:sp>
    <dsp:sp modelId="{CC69B810-D4BB-48AA-A4E1-F02802A854E7}">
      <dsp:nvSpPr>
        <dsp:cNvPr id="0" name=""/>
        <dsp:cNvSpPr/>
      </dsp:nvSpPr>
      <dsp:spPr>
        <a:xfrm>
          <a:off x="2322173" y="2700482"/>
          <a:ext cx="8478633" cy="8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mn-lt"/>
              <a:cs typeface="Arial" panose="020B0604020202020204" pitchFamily="34" charset="0"/>
            </a:rPr>
            <a:t>Imagine walking onto a commercial flight—freely and without a TSA-checkmark on your ticket. Solutions like CLEAR simplify and speed identity verification, transactions—and stepping into your rental car directly off the plane.</a:t>
          </a:r>
        </a:p>
      </dsp:txBody>
      <dsp:txXfrm>
        <a:off x="2322173" y="2700482"/>
        <a:ext cx="8478633" cy="805177"/>
      </dsp:txXfrm>
    </dsp:sp>
    <dsp:sp modelId="{A8C9F60B-0485-4312-B444-A3770A230575}">
      <dsp:nvSpPr>
        <dsp:cNvPr id="0" name=""/>
        <dsp:cNvSpPr/>
      </dsp:nvSpPr>
      <dsp:spPr>
        <a:xfrm>
          <a:off x="2160161" y="3505660"/>
          <a:ext cx="8640645"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DAAF30-0F20-4368-9EFF-8D9436447463}">
      <dsp:nvSpPr>
        <dsp:cNvPr id="0" name=""/>
        <dsp:cNvSpPr/>
      </dsp:nvSpPr>
      <dsp:spPr>
        <a:xfrm>
          <a:off x="0" y="3546784"/>
          <a:ext cx="10800807" cy="0"/>
        </a:xfrm>
        <a:prstGeom prst="line">
          <a:avLst/>
        </a:prstGeom>
        <a:solidFill>
          <a:schemeClr val="accent3">
            <a:hueOff val="2710599"/>
            <a:satOff val="100000"/>
            <a:lumOff val="-14706"/>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CD038B-C830-4B91-A101-2B555FD8B5A5}">
      <dsp:nvSpPr>
        <dsp:cNvPr id="0" name=""/>
        <dsp:cNvSpPr/>
      </dsp:nvSpPr>
      <dsp:spPr>
        <a:xfrm>
          <a:off x="0" y="3546784"/>
          <a:ext cx="2160161" cy="886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mn-lt"/>
              <a:cs typeface="Arial" panose="020B0604020202020204" pitchFamily="34" charset="0"/>
            </a:rPr>
            <a:t>Security</a:t>
          </a:r>
        </a:p>
      </dsp:txBody>
      <dsp:txXfrm>
        <a:off x="0" y="3546784"/>
        <a:ext cx="2160161" cy="886560"/>
      </dsp:txXfrm>
    </dsp:sp>
    <dsp:sp modelId="{053A30F8-902B-4A23-95B0-2DEA595C02C8}">
      <dsp:nvSpPr>
        <dsp:cNvPr id="0" name=""/>
        <dsp:cNvSpPr/>
      </dsp:nvSpPr>
      <dsp:spPr>
        <a:xfrm>
          <a:off x="2322173" y="3587043"/>
          <a:ext cx="8478633" cy="8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latin typeface="+mn-lt"/>
              <a:cs typeface="Arial" panose="020B0604020202020204" pitchFamily="34" charset="0"/>
            </a:rPr>
            <a:t>33 billion records will be stolen 2018-2023. Average cost per US company is $7.8 million. Governance and regulations tilt in favor of privacy. Is your IT organization prepared to deliver value—in the face of dark web pressures?</a:t>
          </a:r>
        </a:p>
      </dsp:txBody>
      <dsp:txXfrm>
        <a:off x="2322173" y="3587043"/>
        <a:ext cx="8478633" cy="805177"/>
      </dsp:txXfrm>
    </dsp:sp>
    <dsp:sp modelId="{5EC3090C-1CA1-4B63-BC59-10A7CCDCCAB7}">
      <dsp:nvSpPr>
        <dsp:cNvPr id="0" name=""/>
        <dsp:cNvSpPr/>
      </dsp:nvSpPr>
      <dsp:spPr>
        <a:xfrm>
          <a:off x="2160161" y="4392221"/>
          <a:ext cx="8640645" cy="0"/>
        </a:xfrm>
        <a:prstGeom prst="line">
          <a:avLst/>
        </a:prstGeom>
        <a:solidFill>
          <a:schemeClr val="accent3">
            <a:hueOff val="0"/>
            <a:satOff val="0"/>
            <a:lumOff val="0"/>
            <a:alphaOff val="0"/>
          </a:schemeClr>
        </a:solidFill>
        <a:ln w="12700" cap="flat" cmpd="sng" algn="ctr">
          <a:solidFill>
            <a:schemeClr val="accent3">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4707E0-5566-4BD0-955C-E87E978D3CAE}">
      <dsp:nvSpPr>
        <dsp:cNvPr id="0" name=""/>
        <dsp:cNvSpPr/>
      </dsp:nvSpPr>
      <dsp:spPr>
        <a:xfrm>
          <a:off x="5093" y="31397"/>
          <a:ext cx="1952505" cy="6048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cs typeface="Arial" panose="020B0604020202020204" pitchFamily="34" charset="0"/>
            </a:rPr>
            <a:t>Leadership</a:t>
          </a:r>
        </a:p>
      </dsp:txBody>
      <dsp:txXfrm>
        <a:off x="5093" y="31397"/>
        <a:ext cx="1952505" cy="604800"/>
      </dsp:txXfrm>
    </dsp:sp>
    <dsp:sp modelId="{2C1DDBFF-358C-4E7E-AE8F-F37EB9B34B28}">
      <dsp:nvSpPr>
        <dsp:cNvPr id="0" name=""/>
        <dsp:cNvSpPr/>
      </dsp:nvSpPr>
      <dsp:spPr>
        <a:xfrm>
          <a:off x="5093" y="636197"/>
          <a:ext cx="1952505" cy="4265730"/>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Security</a:t>
          </a: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Focus on one data centralize system that supports the whole organization with high quality, consistency and business intelligence </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Sponsors of the change to customer-centric environments </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Provides the voice for customer vs. product centric strategies</a:t>
          </a:r>
        </a:p>
        <a:p>
          <a:pPr marL="114300" lvl="1" indent="-114300" algn="l" defTabSz="533400">
            <a:lnSpc>
              <a:spcPct val="90000"/>
            </a:lnSpc>
            <a:spcBef>
              <a:spcPct val="0"/>
            </a:spcBef>
            <a:spcAft>
              <a:spcPct val="15000"/>
            </a:spcAft>
            <a:buChar char="•"/>
          </a:pPr>
          <a:endParaRPr lang="en-US" sz="1200" kern="1200" dirty="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Trade-off decisions as new models call for switching over</a:t>
          </a:r>
        </a:p>
        <a:p>
          <a:pPr marL="114300" lvl="1" indent="-114300" algn="l" defTabSz="533400">
            <a:lnSpc>
              <a:spcPct val="90000"/>
            </a:lnSpc>
            <a:spcBef>
              <a:spcPct val="0"/>
            </a:spcBef>
            <a:spcAft>
              <a:spcPct val="15000"/>
            </a:spcAft>
            <a:buChar char="•"/>
          </a:pPr>
          <a:endParaRPr lang="en-US" sz="1200" kern="1200" dirty="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Enable org. with accurate, reliable and actionable  data </a:t>
          </a:r>
        </a:p>
      </dsp:txBody>
      <dsp:txXfrm>
        <a:off x="5093" y="636197"/>
        <a:ext cx="1952505" cy="4265730"/>
      </dsp:txXfrm>
    </dsp:sp>
    <dsp:sp modelId="{CC30553B-2EAF-40CB-B222-906311523284}">
      <dsp:nvSpPr>
        <dsp:cNvPr id="0" name=""/>
        <dsp:cNvSpPr/>
      </dsp:nvSpPr>
      <dsp:spPr>
        <a:xfrm>
          <a:off x="2230950" y="31397"/>
          <a:ext cx="1952505" cy="604800"/>
        </a:xfrm>
        <a:prstGeom prst="rect">
          <a:avLst/>
        </a:prstGeom>
        <a:solidFill>
          <a:schemeClr val="accent5">
            <a:hueOff val="-1689636"/>
            <a:satOff val="-4355"/>
            <a:lumOff val="-2941"/>
            <a:alphaOff val="0"/>
          </a:schemeClr>
        </a:solidFill>
        <a:ln w="12700" cap="flat" cmpd="sng" algn="ctr">
          <a:solidFill>
            <a:schemeClr val="accent5">
              <a:hueOff val="-1689636"/>
              <a:satOff val="-4355"/>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cs typeface="Arial" panose="020B0604020202020204" pitchFamily="34" charset="0"/>
            </a:rPr>
            <a:t>Marketing</a:t>
          </a:r>
        </a:p>
      </dsp:txBody>
      <dsp:txXfrm>
        <a:off x="2230950" y="31397"/>
        <a:ext cx="1952505" cy="604800"/>
      </dsp:txXfrm>
    </dsp:sp>
    <dsp:sp modelId="{F3012AC1-8514-4124-8E93-7FD82FCF1C04}">
      <dsp:nvSpPr>
        <dsp:cNvPr id="0" name=""/>
        <dsp:cNvSpPr/>
      </dsp:nvSpPr>
      <dsp:spPr>
        <a:xfrm>
          <a:off x="2230950" y="636197"/>
          <a:ext cx="1952505" cy="4265730"/>
        </a:xfrm>
        <a:prstGeom prst="rect">
          <a:avLst/>
        </a:prstGeom>
        <a:solidFill>
          <a:schemeClr val="accent5">
            <a:tint val="40000"/>
            <a:alpha val="90000"/>
            <a:hueOff val="-1684941"/>
            <a:satOff val="-5708"/>
            <a:lumOff val="-732"/>
            <a:alphaOff val="0"/>
          </a:schemeClr>
        </a:solidFill>
        <a:ln w="12700" cap="flat" cmpd="sng" algn="ctr">
          <a:solidFill>
            <a:schemeClr val="accent5">
              <a:tint val="40000"/>
              <a:alpha val="90000"/>
              <a:hueOff val="-1684941"/>
              <a:satOff val="-5708"/>
              <a:lumOff val="-73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Security</a:t>
          </a: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High demand  for historical data, behavioral data, and 360 view of the customer </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Increased need for analytic marketers, consumer insides, and attribution models </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Higher volumes of personalized content including customer journey mapping and 1:1 personalized experiences </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Rising financial literacy and responsibility for revenue</a:t>
          </a:r>
        </a:p>
      </dsp:txBody>
      <dsp:txXfrm>
        <a:off x="2230950" y="636197"/>
        <a:ext cx="1952505" cy="4265730"/>
      </dsp:txXfrm>
    </dsp:sp>
    <dsp:sp modelId="{884A6B0E-7114-4F89-A2A1-1964076E5991}">
      <dsp:nvSpPr>
        <dsp:cNvPr id="0" name=""/>
        <dsp:cNvSpPr/>
      </dsp:nvSpPr>
      <dsp:spPr>
        <a:xfrm>
          <a:off x="4456807" y="31397"/>
          <a:ext cx="1952505" cy="60480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cs typeface="Arial" panose="020B0604020202020204" pitchFamily="34" charset="0"/>
            </a:rPr>
            <a:t>Sales</a:t>
          </a:r>
        </a:p>
      </dsp:txBody>
      <dsp:txXfrm>
        <a:off x="4456807" y="31397"/>
        <a:ext cx="1952505" cy="604800"/>
      </dsp:txXfrm>
    </dsp:sp>
    <dsp:sp modelId="{B0C4C562-4995-49A9-8E1C-B9E01029553E}">
      <dsp:nvSpPr>
        <dsp:cNvPr id="0" name=""/>
        <dsp:cNvSpPr/>
      </dsp:nvSpPr>
      <dsp:spPr>
        <a:xfrm>
          <a:off x="4456807" y="636197"/>
          <a:ext cx="1952505" cy="4265730"/>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Security</a:t>
          </a: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Work  closely with marketing to  increasing marketing literacy</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Adjust from transactional to a more consultative style while aligning on organization-wide goals </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Training, development to read and act upon customer data and streamline the sales process</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Foster transparency by using existing data to help sales conversations </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Need to identify and use the right tools to automate the sale process </a:t>
          </a:r>
        </a:p>
      </dsp:txBody>
      <dsp:txXfrm>
        <a:off x="4456807" y="636197"/>
        <a:ext cx="1952505" cy="4265730"/>
      </dsp:txXfrm>
    </dsp:sp>
    <dsp:sp modelId="{511BEC6B-AD95-4F2E-A23F-BBE25F43F21E}">
      <dsp:nvSpPr>
        <dsp:cNvPr id="0" name=""/>
        <dsp:cNvSpPr/>
      </dsp:nvSpPr>
      <dsp:spPr>
        <a:xfrm>
          <a:off x="6682663" y="31397"/>
          <a:ext cx="1952505" cy="604800"/>
        </a:xfrm>
        <a:prstGeom prst="rect">
          <a:avLst/>
        </a:prstGeom>
        <a:solidFill>
          <a:schemeClr val="accent5">
            <a:hueOff val="-5068907"/>
            <a:satOff val="-13064"/>
            <a:lumOff val="-8824"/>
            <a:alphaOff val="0"/>
          </a:schemeClr>
        </a:solidFill>
        <a:ln w="12700" cap="flat" cmpd="sng" algn="ctr">
          <a:solidFill>
            <a:schemeClr val="accent5">
              <a:hueOff val="-5068907"/>
              <a:satOff val="-13064"/>
              <a:lumOff val="-88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cs typeface="Arial" panose="020B0604020202020204" pitchFamily="34" charset="0"/>
            </a:rPr>
            <a:t>Finance</a:t>
          </a:r>
        </a:p>
      </dsp:txBody>
      <dsp:txXfrm>
        <a:off x="6682663" y="31397"/>
        <a:ext cx="1952505" cy="604800"/>
      </dsp:txXfrm>
    </dsp:sp>
    <dsp:sp modelId="{00584CD3-D0AF-4552-97EB-349FD1CEB806}">
      <dsp:nvSpPr>
        <dsp:cNvPr id="0" name=""/>
        <dsp:cNvSpPr/>
      </dsp:nvSpPr>
      <dsp:spPr>
        <a:xfrm>
          <a:off x="6682663" y="636197"/>
          <a:ext cx="1952505" cy="4265730"/>
        </a:xfrm>
        <a:prstGeom prst="rect">
          <a:avLst/>
        </a:prstGeom>
        <a:solidFill>
          <a:schemeClr val="accent5">
            <a:tint val="40000"/>
            <a:alpha val="90000"/>
            <a:hueOff val="-5054821"/>
            <a:satOff val="-17124"/>
            <a:lumOff val="-2196"/>
            <a:alphaOff val="0"/>
          </a:schemeClr>
        </a:solidFill>
        <a:ln w="12700" cap="flat" cmpd="sng" algn="ctr">
          <a:solidFill>
            <a:schemeClr val="accent5">
              <a:tint val="40000"/>
              <a:alpha val="90000"/>
              <a:hueOff val="-5054821"/>
              <a:satOff val="-17124"/>
              <a:lumOff val="-21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Security</a:t>
          </a: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Focus solely on how an investment either increases revenue and/or decreases the cost</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Key to convince them that revenues will accelerate given the greater client insight</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Effective consolidation of the multiple DM tools into one DM platform would save 30%+ in annual license revenues</a:t>
          </a:r>
        </a:p>
      </dsp:txBody>
      <dsp:txXfrm>
        <a:off x="6682663" y="636197"/>
        <a:ext cx="1952505" cy="4265730"/>
      </dsp:txXfrm>
    </dsp:sp>
    <dsp:sp modelId="{58478FA9-EFE0-4D16-8792-4B0F5218C1E5}">
      <dsp:nvSpPr>
        <dsp:cNvPr id="0" name=""/>
        <dsp:cNvSpPr/>
      </dsp:nvSpPr>
      <dsp:spPr>
        <a:xfrm>
          <a:off x="8908520" y="31397"/>
          <a:ext cx="1952505" cy="6048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latin typeface="+mn-lt"/>
              <a:cs typeface="Arial" panose="020B0604020202020204" pitchFamily="34" charset="0"/>
            </a:rPr>
            <a:t>IT</a:t>
          </a:r>
        </a:p>
      </dsp:txBody>
      <dsp:txXfrm>
        <a:off x="8908520" y="31397"/>
        <a:ext cx="1952505" cy="604800"/>
      </dsp:txXfrm>
    </dsp:sp>
    <dsp:sp modelId="{2E2B7ED8-D2EE-4FF3-AEE6-E2B73C9B2256}">
      <dsp:nvSpPr>
        <dsp:cNvPr id="0" name=""/>
        <dsp:cNvSpPr/>
      </dsp:nvSpPr>
      <dsp:spPr>
        <a:xfrm>
          <a:off x="8913614" y="650402"/>
          <a:ext cx="1952505" cy="4265730"/>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Security </a:t>
          </a: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Focus on understanding the DMSA landscape and compere vendor strength and weaknesses while focusing on:</a:t>
          </a:r>
        </a:p>
        <a:p>
          <a:pPr marL="228600" lvl="2"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Infrastructure</a:t>
          </a:r>
        </a:p>
        <a:p>
          <a:pPr marL="228600" lvl="2" indent="-114300" algn="l" defTabSz="533400">
            <a:lnSpc>
              <a:spcPct val="90000"/>
            </a:lnSpc>
            <a:spcBef>
              <a:spcPct val="0"/>
            </a:spcBef>
            <a:spcAft>
              <a:spcPct val="15000"/>
            </a:spcAft>
            <a:buChar char="•"/>
          </a:pPr>
          <a:r>
            <a:rPr lang="en-US" sz="1200" kern="1200">
              <a:latin typeface="+mn-lt"/>
              <a:cs typeface="Arial" panose="020B0604020202020204" pitchFamily="34" charset="0"/>
            </a:rPr>
            <a:t>Functionality</a:t>
          </a:r>
        </a:p>
        <a:p>
          <a:pPr marL="228600" lvl="2" indent="-114300" algn="l" defTabSz="533400">
            <a:lnSpc>
              <a:spcPct val="90000"/>
            </a:lnSpc>
            <a:spcBef>
              <a:spcPct val="0"/>
            </a:spcBef>
            <a:spcAft>
              <a:spcPct val="15000"/>
            </a:spcAft>
            <a:buChar char="•"/>
          </a:pPr>
          <a:r>
            <a:rPr lang="en-US" sz="1200" kern="1200">
              <a:latin typeface="+mn-lt"/>
              <a:cs typeface="Arial" panose="020B0604020202020204" pitchFamily="34" charset="0"/>
            </a:rPr>
            <a:t>Governance</a:t>
          </a:r>
        </a:p>
        <a:p>
          <a:pPr marL="228600" lvl="2"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 Understand network contingencies while concentrating on the maintenance and network systems</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Application Dev. </a:t>
          </a: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a:latin typeface="+mn-lt"/>
              <a:cs typeface="Arial" panose="020B0604020202020204" pitchFamily="34" charset="0"/>
            </a:rPr>
            <a:t>Effective technical support </a:t>
          </a:r>
        </a:p>
      </dsp:txBody>
      <dsp:txXfrm>
        <a:off x="8913614" y="650402"/>
        <a:ext cx="1952505" cy="426573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BC77F-35F6-4FC9-BD76-DA68DC9E7C82}">
      <dsp:nvSpPr>
        <dsp:cNvPr id="0" name=""/>
        <dsp:cNvSpPr/>
      </dsp:nvSpPr>
      <dsp:spPr>
        <a:xfrm>
          <a:off x="3108672" y="1701839"/>
          <a:ext cx="2163111" cy="1871179"/>
        </a:xfrm>
        <a:prstGeom prst="hexagon">
          <a:avLst>
            <a:gd name="adj" fmla="val 28570"/>
            <a:gd name="vf" fmla="val 115470"/>
          </a:avLst>
        </a:prstGeom>
        <a:solidFill>
          <a:schemeClr val="accent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1"/>
              </a:solidFill>
              <a:latin typeface="+mn-lt"/>
              <a:cs typeface="Arial" panose="020B0604020202020204" pitchFamily="34" charset="0"/>
            </a:rPr>
            <a:t>Points of Failure</a:t>
          </a:r>
        </a:p>
      </dsp:txBody>
      <dsp:txXfrm>
        <a:off x="3467130" y="2011920"/>
        <a:ext cx="1446195" cy="1251017"/>
      </dsp:txXfrm>
    </dsp:sp>
    <dsp:sp modelId="{3CB935E2-F2E0-4366-B399-C92FC17F5425}">
      <dsp:nvSpPr>
        <dsp:cNvPr id="0" name=""/>
        <dsp:cNvSpPr/>
      </dsp:nvSpPr>
      <dsp:spPr>
        <a:xfrm flipH="1">
          <a:off x="4097007" y="933222"/>
          <a:ext cx="279159" cy="136598"/>
        </a:xfrm>
        <a:prstGeom prst="hexagon">
          <a:avLst>
            <a:gd name="adj" fmla="val 28900"/>
            <a:gd name="vf" fmla="val 115470"/>
          </a:avLst>
        </a:prstGeom>
        <a:solidFill>
          <a:schemeClr val="bg1">
            <a:lumMod val="95000"/>
          </a:schemeClr>
        </a:solidFill>
        <a:ln>
          <a:noFill/>
        </a:ln>
        <a:effectLst/>
      </dsp:spPr>
      <dsp:style>
        <a:lnRef idx="0">
          <a:scrgbClr r="0" g="0" b="0"/>
        </a:lnRef>
        <a:fillRef idx="1">
          <a:scrgbClr r="0" g="0" b="0"/>
        </a:fillRef>
        <a:effectRef idx="2">
          <a:scrgbClr r="0" g="0" b="0"/>
        </a:effectRef>
        <a:fontRef idx="minor"/>
      </dsp:style>
    </dsp:sp>
    <dsp:sp modelId="{2009E9A2-206E-418E-9D74-52A6FDD31303}">
      <dsp:nvSpPr>
        <dsp:cNvPr id="0" name=""/>
        <dsp:cNvSpPr/>
      </dsp:nvSpPr>
      <dsp:spPr>
        <a:xfrm>
          <a:off x="3350257" y="48306"/>
          <a:ext cx="1772654" cy="1533554"/>
        </a:xfrm>
        <a:prstGeom prst="hexagon">
          <a:avLst>
            <a:gd name="adj" fmla="val 28570"/>
            <a:gd name="vf" fmla="val 115470"/>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mn-lt"/>
              <a:cs typeface="Arial" panose="020B0604020202020204" pitchFamily="34" charset="0"/>
            </a:rPr>
            <a:t>Sheer volume</a:t>
          </a:r>
        </a:p>
      </dsp:txBody>
      <dsp:txXfrm>
        <a:off x="3644024" y="302449"/>
        <a:ext cx="1185120" cy="1025268"/>
      </dsp:txXfrm>
    </dsp:sp>
    <dsp:sp modelId="{AB4572DB-8A0E-4C64-9154-0F4C3E38F001}">
      <dsp:nvSpPr>
        <dsp:cNvPr id="0" name=""/>
        <dsp:cNvSpPr/>
      </dsp:nvSpPr>
      <dsp:spPr>
        <a:xfrm>
          <a:off x="5719328" y="1668000"/>
          <a:ext cx="860900" cy="305572"/>
        </a:xfrm>
        <a:prstGeom prst="hexagon">
          <a:avLst>
            <a:gd name="adj" fmla="val 28900"/>
            <a:gd name="vf" fmla="val 115470"/>
          </a:avLst>
        </a:prstGeom>
        <a:solidFill>
          <a:schemeClr val="bg1">
            <a:lumMod val="95000"/>
          </a:schemeClr>
        </a:solidFill>
        <a:ln>
          <a:noFill/>
        </a:ln>
        <a:effectLst/>
      </dsp:spPr>
      <dsp:style>
        <a:lnRef idx="0">
          <a:scrgbClr r="0" g="0" b="0"/>
        </a:lnRef>
        <a:fillRef idx="1">
          <a:scrgbClr r="0" g="0" b="0"/>
        </a:fillRef>
        <a:effectRef idx="2">
          <a:scrgbClr r="0" g="0" b="0"/>
        </a:effectRef>
        <a:fontRef idx="minor"/>
      </dsp:style>
    </dsp:sp>
    <dsp:sp modelId="{E082956D-2D81-4013-8090-B2540A59AC17}">
      <dsp:nvSpPr>
        <dsp:cNvPr id="0" name=""/>
        <dsp:cNvSpPr/>
      </dsp:nvSpPr>
      <dsp:spPr>
        <a:xfrm>
          <a:off x="5049711" y="974239"/>
          <a:ext cx="1603259" cy="1504585"/>
        </a:xfrm>
        <a:prstGeom prst="hexagon">
          <a:avLst>
            <a:gd name="adj" fmla="val 28570"/>
            <a:gd name="vf" fmla="val 115470"/>
          </a:avLst>
        </a:prstGeom>
        <a:solidFill>
          <a:schemeClr val="tx1">
            <a:lumMod val="50000"/>
            <a:lumOff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mn-lt"/>
              <a:cs typeface="Arial" panose="020B0604020202020204" pitchFamily="34" charset="0"/>
            </a:rPr>
            <a:t>Reactive Initiatives</a:t>
          </a:r>
        </a:p>
      </dsp:txBody>
      <dsp:txXfrm>
        <a:off x="5331443" y="1238632"/>
        <a:ext cx="1039795" cy="975799"/>
      </dsp:txXfrm>
    </dsp:sp>
    <dsp:sp modelId="{2F0AD27C-F2F2-41F9-ADCF-305464F380A6}">
      <dsp:nvSpPr>
        <dsp:cNvPr id="0" name=""/>
        <dsp:cNvSpPr/>
      </dsp:nvSpPr>
      <dsp:spPr>
        <a:xfrm>
          <a:off x="5474277" y="3599319"/>
          <a:ext cx="353705" cy="211961"/>
        </a:xfrm>
        <a:prstGeom prst="hexagon">
          <a:avLst>
            <a:gd name="adj" fmla="val 28900"/>
            <a:gd name="vf" fmla="val 115470"/>
          </a:avLst>
        </a:prstGeom>
        <a:solidFill>
          <a:schemeClr val="bg1">
            <a:lumMod val="95000"/>
          </a:schemeClr>
        </a:solidFill>
        <a:ln>
          <a:noFill/>
        </a:ln>
        <a:effectLst/>
      </dsp:spPr>
      <dsp:style>
        <a:lnRef idx="0">
          <a:scrgbClr r="0" g="0" b="0"/>
        </a:lnRef>
        <a:fillRef idx="1">
          <a:scrgbClr r="0" g="0" b="0"/>
        </a:fillRef>
        <a:effectRef idx="2">
          <a:scrgbClr r="0" g="0" b="0"/>
        </a:effectRef>
        <a:fontRef idx="minor"/>
      </dsp:style>
    </dsp:sp>
    <dsp:sp modelId="{512209E5-C4F6-4AE0-B05A-CF04C58CB7FC}">
      <dsp:nvSpPr>
        <dsp:cNvPr id="0" name=""/>
        <dsp:cNvSpPr/>
      </dsp:nvSpPr>
      <dsp:spPr>
        <a:xfrm>
          <a:off x="5096120" y="2771082"/>
          <a:ext cx="1928506" cy="1773402"/>
        </a:xfrm>
        <a:prstGeom prst="hexagon">
          <a:avLst>
            <a:gd name="adj" fmla="val 28570"/>
            <a:gd name="vf" fmla="val 115470"/>
          </a:avLst>
        </a:prstGeom>
        <a:solidFill>
          <a:schemeClr val="accent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mn-lt"/>
              <a:cs typeface="Arial" panose="020B0604020202020204" pitchFamily="34" charset="0"/>
            </a:rPr>
            <a:t>Lack of Process</a:t>
          </a:r>
        </a:p>
      </dsp:txBody>
      <dsp:txXfrm>
        <a:off x="5429805" y="3077930"/>
        <a:ext cx="1261136" cy="1159706"/>
      </dsp:txXfrm>
    </dsp:sp>
    <dsp:sp modelId="{C1913E21-9A1A-44FE-8EDB-ADFCF484B753}">
      <dsp:nvSpPr>
        <dsp:cNvPr id="0" name=""/>
        <dsp:cNvSpPr/>
      </dsp:nvSpPr>
      <dsp:spPr>
        <a:xfrm flipH="1" flipV="1">
          <a:off x="2475275" y="3610472"/>
          <a:ext cx="270916" cy="281642"/>
        </a:xfrm>
        <a:prstGeom prst="hexagon">
          <a:avLst>
            <a:gd name="adj" fmla="val 28900"/>
            <a:gd name="vf" fmla="val 115470"/>
          </a:avLst>
        </a:prstGeom>
        <a:solidFill>
          <a:schemeClr val="bg1">
            <a:lumMod val="95000"/>
          </a:schemeClr>
        </a:solidFill>
        <a:ln>
          <a:noFill/>
        </a:ln>
        <a:effectLst/>
      </dsp:spPr>
      <dsp:style>
        <a:lnRef idx="0">
          <a:scrgbClr r="0" g="0" b="0"/>
        </a:lnRef>
        <a:fillRef idx="1">
          <a:scrgbClr r="0" g="0" b="0"/>
        </a:fillRef>
        <a:effectRef idx="2">
          <a:scrgbClr r="0" g="0" b="0"/>
        </a:effectRef>
        <a:fontRef idx="minor"/>
      </dsp:style>
    </dsp:sp>
    <dsp:sp modelId="{AE70130B-5FE5-406E-B618-43B0FD920AD9}">
      <dsp:nvSpPr>
        <dsp:cNvPr id="0" name=""/>
        <dsp:cNvSpPr/>
      </dsp:nvSpPr>
      <dsp:spPr>
        <a:xfrm>
          <a:off x="3198384" y="3741830"/>
          <a:ext cx="1991736" cy="1533554"/>
        </a:xfrm>
        <a:prstGeom prst="hexagon">
          <a:avLst>
            <a:gd name="adj" fmla="val 28570"/>
            <a:gd name="vf" fmla="val 115470"/>
          </a:avLst>
        </a:prstGeom>
        <a:solidFill>
          <a:schemeClr val="accent5">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mn-lt"/>
              <a:cs typeface="Arial" panose="020B0604020202020204" pitchFamily="34" charset="0"/>
            </a:rPr>
            <a:t>Fragmented Ownership</a:t>
          </a:r>
        </a:p>
      </dsp:txBody>
      <dsp:txXfrm>
        <a:off x="3510407" y="3982075"/>
        <a:ext cx="1367690" cy="1053064"/>
      </dsp:txXfrm>
    </dsp:sp>
    <dsp:sp modelId="{D7258947-1475-47D9-A708-759656BA305F}">
      <dsp:nvSpPr>
        <dsp:cNvPr id="0" name=""/>
        <dsp:cNvSpPr/>
      </dsp:nvSpPr>
      <dsp:spPr>
        <a:xfrm>
          <a:off x="1559301" y="2795340"/>
          <a:ext cx="1868165" cy="1533554"/>
        </a:xfrm>
        <a:prstGeom prst="hexagon">
          <a:avLst>
            <a:gd name="adj" fmla="val 28570"/>
            <a:gd name="vf" fmla="val 115470"/>
          </a:avLst>
        </a:prstGeom>
        <a:solidFill>
          <a:schemeClr val="accent6">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mn-lt"/>
              <a:cs typeface="Arial" panose="020B0604020202020204" pitchFamily="34" charset="0"/>
            </a:rPr>
            <a:t>Lack of Data EQ Culture</a:t>
          </a:r>
        </a:p>
      </dsp:txBody>
      <dsp:txXfrm>
        <a:off x="1861027" y="3043023"/>
        <a:ext cx="1264713" cy="10381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DB584A-AC6B-420C-8F55-9C18BF4CAF9C}">
      <dsp:nvSpPr>
        <dsp:cNvPr id="0" name=""/>
        <dsp:cNvSpPr/>
      </dsp:nvSpPr>
      <dsp:spPr>
        <a:xfrm>
          <a:off x="2121591" y="698710"/>
          <a:ext cx="4671491" cy="4671491"/>
        </a:xfrm>
        <a:prstGeom prst="blockArc">
          <a:avLst>
            <a:gd name="adj1" fmla="val 11880000"/>
            <a:gd name="adj2" fmla="val 16200000"/>
            <a:gd name="adj3" fmla="val 4640"/>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2C46C81-4E89-4E58-B4F5-02682B7EE5D1}">
      <dsp:nvSpPr>
        <dsp:cNvPr id="0" name=""/>
        <dsp:cNvSpPr/>
      </dsp:nvSpPr>
      <dsp:spPr>
        <a:xfrm>
          <a:off x="2121591" y="698710"/>
          <a:ext cx="4671491" cy="4671491"/>
        </a:xfrm>
        <a:prstGeom prst="blockArc">
          <a:avLst>
            <a:gd name="adj1" fmla="val 7560000"/>
            <a:gd name="adj2" fmla="val 11880000"/>
            <a:gd name="adj3" fmla="val 464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F12AFB6-8FAE-4896-BBA2-A6E72431DE84}">
      <dsp:nvSpPr>
        <dsp:cNvPr id="0" name=""/>
        <dsp:cNvSpPr/>
      </dsp:nvSpPr>
      <dsp:spPr>
        <a:xfrm>
          <a:off x="2121591" y="698710"/>
          <a:ext cx="4671491" cy="4671491"/>
        </a:xfrm>
        <a:prstGeom prst="blockArc">
          <a:avLst>
            <a:gd name="adj1" fmla="val 3240000"/>
            <a:gd name="adj2" fmla="val 7560000"/>
            <a:gd name="adj3" fmla="val 464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F922397-D21E-4F94-A564-EE9DE4B88113}">
      <dsp:nvSpPr>
        <dsp:cNvPr id="0" name=""/>
        <dsp:cNvSpPr/>
      </dsp:nvSpPr>
      <dsp:spPr>
        <a:xfrm>
          <a:off x="2121591" y="698710"/>
          <a:ext cx="4671491" cy="4671491"/>
        </a:xfrm>
        <a:prstGeom prst="blockArc">
          <a:avLst>
            <a:gd name="adj1" fmla="val 20520000"/>
            <a:gd name="adj2" fmla="val 3240000"/>
            <a:gd name="adj3" fmla="val 464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FFBAB8A3-37A2-4D91-9B08-2AF43A26C588}">
      <dsp:nvSpPr>
        <dsp:cNvPr id="0" name=""/>
        <dsp:cNvSpPr/>
      </dsp:nvSpPr>
      <dsp:spPr>
        <a:xfrm>
          <a:off x="2121591" y="698710"/>
          <a:ext cx="4671491" cy="4671491"/>
        </a:xfrm>
        <a:prstGeom prst="blockArc">
          <a:avLst>
            <a:gd name="adj1" fmla="val 16200000"/>
            <a:gd name="adj2" fmla="val 20520000"/>
            <a:gd name="adj3" fmla="val 4640"/>
          </a:avLst>
        </a:prstGeom>
        <a:solidFill>
          <a:schemeClr val="accent2"/>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2A41546-0027-44BC-B4C7-C6EA45AD6F64}">
      <dsp:nvSpPr>
        <dsp:cNvPr id="0" name=""/>
        <dsp:cNvSpPr/>
      </dsp:nvSpPr>
      <dsp:spPr>
        <a:xfrm>
          <a:off x="3382178" y="1959297"/>
          <a:ext cx="2150317" cy="215031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solidFill>
                <a:schemeClr val="bg1"/>
              </a:solidFill>
              <a:latin typeface="+mn-lt"/>
              <a:cs typeface="Arial" panose="020B0604020202020204" pitchFamily="34" charset="0"/>
            </a:rPr>
            <a:t>Data Management Culture</a:t>
          </a:r>
        </a:p>
      </dsp:txBody>
      <dsp:txXfrm>
        <a:off x="3697085" y="2274204"/>
        <a:ext cx="1520503" cy="1520503"/>
      </dsp:txXfrm>
    </dsp:sp>
    <dsp:sp modelId="{57794E3B-FF47-47FE-AE4F-DA56BA42DA14}">
      <dsp:nvSpPr>
        <dsp:cNvPr id="0" name=""/>
        <dsp:cNvSpPr/>
      </dsp:nvSpPr>
      <dsp:spPr>
        <a:xfrm>
          <a:off x="3704726" y="287"/>
          <a:ext cx="1505221" cy="1505221"/>
        </a:xfrm>
        <a:prstGeom prst="ellipse">
          <a:avLst/>
        </a:prstGeom>
        <a:solidFill>
          <a:srgbClr val="C00000"/>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mn-lt"/>
              <a:cs typeface="Arial" panose="020B0604020202020204" pitchFamily="34" charset="0"/>
            </a:rPr>
            <a:t>Executive Agenda &amp; Sponsor</a:t>
          </a:r>
        </a:p>
      </dsp:txBody>
      <dsp:txXfrm>
        <a:off x="3925161" y="220722"/>
        <a:ext cx="1064351" cy="1064351"/>
      </dsp:txXfrm>
    </dsp:sp>
    <dsp:sp modelId="{712C4FCE-A58E-4578-B8BA-60EA9ECFD028}">
      <dsp:nvSpPr>
        <dsp:cNvPr id="0" name=""/>
        <dsp:cNvSpPr/>
      </dsp:nvSpPr>
      <dsp:spPr>
        <a:xfrm>
          <a:off x="5874616" y="1576805"/>
          <a:ext cx="1505221" cy="1505221"/>
        </a:xfrm>
        <a:prstGeom prst="ellipse">
          <a:avLst/>
        </a:prstGeom>
        <a:solidFill>
          <a:schemeClr val="bg1">
            <a:lumMod val="50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mn-lt"/>
              <a:cs typeface="Arial" panose="020B0604020202020204" pitchFamily="34" charset="0"/>
            </a:rPr>
            <a:t>Project  Ideation &amp; Validation</a:t>
          </a:r>
        </a:p>
      </dsp:txBody>
      <dsp:txXfrm>
        <a:off x="6095051" y="1797240"/>
        <a:ext cx="1064351" cy="1064351"/>
      </dsp:txXfrm>
    </dsp:sp>
    <dsp:sp modelId="{6A0F6122-5125-45B0-BAF4-EB40D6841AD9}">
      <dsp:nvSpPr>
        <dsp:cNvPr id="0" name=""/>
        <dsp:cNvSpPr/>
      </dsp:nvSpPr>
      <dsp:spPr>
        <a:xfrm>
          <a:off x="5045792" y="4127664"/>
          <a:ext cx="1505221" cy="1505221"/>
        </a:xfrm>
        <a:prstGeom prst="ellipse">
          <a:avLst/>
        </a:prstGeom>
        <a:solidFill>
          <a:schemeClr val="accent4">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n-lt"/>
              <a:cs typeface="Arial" panose="020B0604020202020204" pitchFamily="34" charset="0"/>
            </a:rPr>
            <a:t>Cross-Disciplinary Teams</a:t>
          </a:r>
        </a:p>
      </dsp:txBody>
      <dsp:txXfrm>
        <a:off x="5266227" y="4348099"/>
        <a:ext cx="1064351" cy="1064351"/>
      </dsp:txXfrm>
    </dsp:sp>
    <dsp:sp modelId="{C13C69D4-B286-479A-A6C4-07B8B1E0ABFD}">
      <dsp:nvSpPr>
        <dsp:cNvPr id="0" name=""/>
        <dsp:cNvSpPr/>
      </dsp:nvSpPr>
      <dsp:spPr>
        <a:xfrm>
          <a:off x="2363660" y="4127664"/>
          <a:ext cx="1505221" cy="1505221"/>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mn-lt"/>
              <a:cs typeface="Arial" panose="020B0604020202020204" pitchFamily="34" charset="0"/>
            </a:rPr>
            <a:t>Dedicated Leader &amp; Specialists</a:t>
          </a:r>
        </a:p>
      </dsp:txBody>
      <dsp:txXfrm>
        <a:off x="2584095" y="4348099"/>
        <a:ext cx="1064351" cy="1064351"/>
      </dsp:txXfrm>
    </dsp:sp>
    <dsp:sp modelId="{C828CE31-2E0D-4A43-8E3D-D53BC650E12C}">
      <dsp:nvSpPr>
        <dsp:cNvPr id="0" name=""/>
        <dsp:cNvSpPr/>
      </dsp:nvSpPr>
      <dsp:spPr>
        <a:xfrm>
          <a:off x="1534836" y="1576805"/>
          <a:ext cx="1505221" cy="1505221"/>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bg1"/>
              </a:solidFill>
              <a:latin typeface="Arial" panose="020B0604020202020204" pitchFamily="34" charset="0"/>
              <a:cs typeface="Arial" panose="020B0604020202020204" pitchFamily="34" charset="0"/>
            </a:rPr>
            <a:t>Operating Plan &amp; Reporting</a:t>
          </a:r>
        </a:p>
      </dsp:txBody>
      <dsp:txXfrm>
        <a:off x="1755271" y="1797240"/>
        <a:ext cx="1064351" cy="1064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BBB05-88C9-4D6B-9F94-85805BE10BE8}">
      <dsp:nvSpPr>
        <dsp:cNvPr id="0" name=""/>
        <dsp:cNvSpPr/>
      </dsp:nvSpPr>
      <dsp:spPr>
        <a:xfrm>
          <a:off x="6452" y="679686"/>
          <a:ext cx="2288076" cy="1708000"/>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Develop new data policies as a consumer buying criteria</a:t>
          </a:r>
        </a:p>
        <a:p>
          <a:pPr marL="114300" lvl="1" indent="-114300" algn="l" defTabSz="533400">
            <a:lnSpc>
              <a:spcPct val="90000"/>
            </a:lnSpc>
            <a:spcBef>
              <a:spcPct val="0"/>
            </a:spcBef>
            <a:spcAft>
              <a:spcPct val="15000"/>
            </a:spcAft>
            <a:buChar char="•"/>
          </a:pPr>
          <a:endParaRPr lang="en-US" sz="1200" kern="1200" dirty="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GDPR specific regulations for the US and massive fines</a:t>
          </a:r>
        </a:p>
        <a:p>
          <a:pPr marL="114300" lvl="1" indent="-114300" algn="l" defTabSz="533400">
            <a:lnSpc>
              <a:spcPct val="90000"/>
            </a:lnSpc>
            <a:spcBef>
              <a:spcPct val="0"/>
            </a:spcBef>
            <a:spcAft>
              <a:spcPct val="15000"/>
            </a:spcAft>
            <a:buChar char="•"/>
          </a:pPr>
          <a:endParaRPr lang="en-US" sz="1200" kern="1200" dirty="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dirty="0" err="1">
              <a:latin typeface="+mn-lt"/>
              <a:cs typeface="Arial" panose="020B0604020202020204" pitchFamily="34" charset="0"/>
            </a:rPr>
            <a:t>DataOps</a:t>
          </a:r>
          <a:r>
            <a:rPr lang="en-US" sz="1200" kern="1200" dirty="0">
              <a:latin typeface="+mn-lt"/>
              <a:cs typeface="Arial" panose="020B0604020202020204" pitchFamily="34" charset="0"/>
            </a:rPr>
            <a:t> gains massive traction and full optimization </a:t>
          </a:r>
        </a:p>
        <a:p>
          <a:pPr marL="114300" lvl="1" indent="-114300" algn="l" defTabSz="533400">
            <a:lnSpc>
              <a:spcPct val="90000"/>
            </a:lnSpc>
            <a:spcBef>
              <a:spcPct val="0"/>
            </a:spcBef>
            <a:spcAft>
              <a:spcPct val="15000"/>
            </a:spcAft>
            <a:buChar char="•"/>
          </a:pPr>
          <a:endParaRPr lang="en-US" sz="1200" kern="1200" dirty="0">
            <a:latin typeface="+mn-lt"/>
            <a:cs typeface="Arial" panose="020B0604020202020204" pitchFamily="34" charset="0"/>
          </a:endParaRPr>
        </a:p>
        <a:p>
          <a:pPr marL="114300" lvl="1" indent="-114300" algn="l" defTabSz="533400">
            <a:lnSpc>
              <a:spcPct val="90000"/>
            </a:lnSpc>
            <a:spcBef>
              <a:spcPct val="0"/>
            </a:spcBef>
            <a:spcAft>
              <a:spcPct val="15000"/>
            </a:spcAft>
            <a:buChar char="•"/>
          </a:pPr>
          <a:endParaRPr lang="en-US" sz="1200" kern="1200">
            <a:latin typeface="+mn-lt"/>
            <a:cs typeface="Arial" panose="020B0604020202020204" pitchFamily="34" charset="0"/>
          </a:endParaRPr>
        </a:p>
      </dsp:txBody>
      <dsp:txXfrm>
        <a:off x="46472" y="719706"/>
        <a:ext cx="2208036" cy="1667980"/>
      </dsp:txXfrm>
    </dsp:sp>
    <dsp:sp modelId="{C5929E68-14B9-48F3-955F-98FA6CFF761D}">
      <dsp:nvSpPr>
        <dsp:cNvPr id="0" name=""/>
        <dsp:cNvSpPr/>
      </dsp:nvSpPr>
      <dsp:spPr>
        <a:xfrm>
          <a:off x="6452" y="2387686"/>
          <a:ext cx="2288076" cy="734440"/>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10" tIns="0" rIns="26670" bIns="0" numCol="1" spcCol="1270" anchor="ctr" anchorCtr="0">
          <a:noAutofit/>
        </a:bodyPr>
        <a:lstStyle/>
        <a:p>
          <a:pPr marL="0" lvl="0" indent="0" algn="l" defTabSz="933450">
            <a:lnSpc>
              <a:spcPct val="90000"/>
            </a:lnSpc>
            <a:spcBef>
              <a:spcPct val="0"/>
            </a:spcBef>
            <a:spcAft>
              <a:spcPct val="35000"/>
            </a:spcAft>
            <a:buNone/>
          </a:pPr>
          <a:r>
            <a:rPr lang="en-US" sz="2100" b="1" kern="1200">
              <a:latin typeface="+mn-lt"/>
              <a:cs typeface="Arial"/>
            </a:rPr>
            <a:t>Governance</a:t>
          </a:r>
          <a:endParaRPr lang="en-US" sz="2100" b="1" kern="1200">
            <a:latin typeface="+mn-lt"/>
            <a:cs typeface="Arial" panose="020B0604020202020204" pitchFamily="34" charset="0"/>
          </a:endParaRPr>
        </a:p>
      </dsp:txBody>
      <dsp:txXfrm>
        <a:off x="6452" y="2387686"/>
        <a:ext cx="1611321" cy="734440"/>
      </dsp:txXfrm>
    </dsp:sp>
    <dsp:sp modelId="{7CDBA009-B4A6-46DA-BE92-736808CF6CA7}">
      <dsp:nvSpPr>
        <dsp:cNvPr id="0" name=""/>
        <dsp:cNvSpPr/>
      </dsp:nvSpPr>
      <dsp:spPr>
        <a:xfrm>
          <a:off x="1682499" y="2504345"/>
          <a:ext cx="800826" cy="800826"/>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120D3475-F1A6-4ED5-A174-93D85889E84C}">
      <dsp:nvSpPr>
        <dsp:cNvPr id="0" name=""/>
        <dsp:cNvSpPr/>
      </dsp:nvSpPr>
      <dsp:spPr>
        <a:xfrm>
          <a:off x="2694790" y="705818"/>
          <a:ext cx="2288076" cy="1708000"/>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5">
              <a:hueOff val="-2252848"/>
              <a:satOff val="-5806"/>
              <a:lumOff val="-392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240" tIns="45720" rIns="15240" bIns="15240" numCol="1" spcCol="1270" anchor="t" anchorCtr="0">
          <a:noAutofit/>
        </a:bodyPr>
        <a:lstStyle/>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Compliance with GDPR and/or  CCPA</a:t>
          </a:r>
        </a:p>
        <a:p>
          <a:pPr marL="114300" lvl="1" indent="-114300" algn="l" defTabSz="533400">
            <a:lnSpc>
              <a:spcPct val="90000"/>
            </a:lnSpc>
            <a:spcBef>
              <a:spcPct val="0"/>
            </a:spcBef>
            <a:spcAft>
              <a:spcPct val="15000"/>
            </a:spcAft>
            <a:buChar char="•"/>
          </a:pPr>
          <a:endParaRPr lang="en-US" sz="1200" kern="1200" dirty="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Complex ethical questions around automation</a:t>
          </a:r>
        </a:p>
        <a:p>
          <a:pPr marL="114300" lvl="1" indent="-114300" algn="l" defTabSz="533400">
            <a:lnSpc>
              <a:spcPct val="90000"/>
            </a:lnSpc>
            <a:spcBef>
              <a:spcPct val="0"/>
            </a:spcBef>
            <a:spcAft>
              <a:spcPct val="15000"/>
            </a:spcAft>
            <a:buChar char="•"/>
          </a:pPr>
          <a:endParaRPr lang="en-US" sz="1200" kern="1200" dirty="0">
            <a:latin typeface="+mn-lt"/>
            <a:cs typeface="Arial" panose="020B0604020202020204" pitchFamily="34" charset="0"/>
          </a:endParaRPr>
        </a:p>
        <a:p>
          <a:pPr marL="114300" lvl="1" indent="-114300" algn="l" defTabSz="533400">
            <a:lnSpc>
              <a:spcPct val="90000"/>
            </a:lnSpc>
            <a:spcBef>
              <a:spcPct val="0"/>
            </a:spcBef>
            <a:spcAft>
              <a:spcPct val="15000"/>
            </a:spcAft>
            <a:buChar char="•"/>
          </a:pPr>
          <a:r>
            <a:rPr lang="en-US" sz="1200" kern="1200" dirty="0">
              <a:latin typeface="+mn-lt"/>
              <a:cs typeface="Arial" panose="020B0604020202020204" pitchFamily="34" charset="0"/>
            </a:rPr>
            <a:t>Consumer voice and activism </a:t>
          </a:r>
        </a:p>
        <a:p>
          <a:pPr marL="114300" lvl="1" indent="-114300" algn="l" defTabSz="577850">
            <a:lnSpc>
              <a:spcPct val="90000"/>
            </a:lnSpc>
            <a:spcBef>
              <a:spcPct val="0"/>
            </a:spcBef>
            <a:spcAft>
              <a:spcPct val="15000"/>
            </a:spcAft>
            <a:buChar char="•"/>
          </a:pPr>
          <a:endParaRPr lang="en-US" sz="1300" kern="1200" dirty="0">
            <a:latin typeface="+mn-lt"/>
            <a:cs typeface="Arial" panose="020B0604020202020204" pitchFamily="34" charset="0"/>
          </a:endParaRPr>
        </a:p>
      </dsp:txBody>
      <dsp:txXfrm>
        <a:off x="2734810" y="745838"/>
        <a:ext cx="2208036" cy="1667980"/>
      </dsp:txXfrm>
    </dsp:sp>
    <dsp:sp modelId="{D7FE302F-48CE-4712-86A9-9D63FAA81218}">
      <dsp:nvSpPr>
        <dsp:cNvPr id="0" name=""/>
        <dsp:cNvSpPr/>
      </dsp:nvSpPr>
      <dsp:spPr>
        <a:xfrm>
          <a:off x="2681725" y="2387686"/>
          <a:ext cx="2288076" cy="734440"/>
        </a:xfrm>
        <a:prstGeom prst="rect">
          <a:avLst/>
        </a:prstGeom>
        <a:gradFill rotWithShape="0">
          <a:gsLst>
            <a:gs pos="0">
              <a:schemeClr val="accent5">
                <a:hueOff val="-2252848"/>
                <a:satOff val="-5806"/>
                <a:lumOff val="-3922"/>
                <a:alphaOff val="0"/>
                <a:satMod val="103000"/>
                <a:lumMod val="102000"/>
                <a:tint val="94000"/>
              </a:schemeClr>
            </a:gs>
            <a:gs pos="50000">
              <a:schemeClr val="accent5">
                <a:hueOff val="-2252848"/>
                <a:satOff val="-5806"/>
                <a:lumOff val="-3922"/>
                <a:alphaOff val="0"/>
                <a:satMod val="110000"/>
                <a:lumMod val="100000"/>
                <a:shade val="100000"/>
              </a:schemeClr>
            </a:gs>
            <a:gs pos="100000">
              <a:schemeClr val="accent5">
                <a:hueOff val="-2252848"/>
                <a:satOff val="-5806"/>
                <a:lumOff val="-3922"/>
                <a:alphaOff val="0"/>
                <a:lumMod val="99000"/>
                <a:satMod val="120000"/>
                <a:shade val="78000"/>
              </a:schemeClr>
            </a:gs>
          </a:gsLst>
          <a:lin ang="5400000" scaled="0"/>
        </a:gradFill>
        <a:ln w="6350" cap="flat" cmpd="sng" algn="ctr">
          <a:solidFill>
            <a:schemeClr val="accent5">
              <a:hueOff val="-2252848"/>
              <a:satOff val="-5806"/>
              <a:lumOff val="-392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10" tIns="0" rIns="26670" bIns="0" numCol="1" spcCol="1270" anchor="ctr" anchorCtr="0">
          <a:noAutofit/>
        </a:bodyPr>
        <a:lstStyle/>
        <a:p>
          <a:pPr marL="0" lvl="0" indent="0" algn="l" defTabSz="933450">
            <a:lnSpc>
              <a:spcPct val="90000"/>
            </a:lnSpc>
            <a:spcBef>
              <a:spcPct val="0"/>
            </a:spcBef>
            <a:spcAft>
              <a:spcPct val="35000"/>
            </a:spcAft>
            <a:buNone/>
          </a:pPr>
          <a:r>
            <a:rPr lang="en-US" sz="2100" b="1" kern="1200">
              <a:latin typeface="+mn-lt"/>
              <a:cs typeface="Arial"/>
            </a:rPr>
            <a:t>Privacy</a:t>
          </a:r>
        </a:p>
      </dsp:txBody>
      <dsp:txXfrm>
        <a:off x="2681725" y="2387686"/>
        <a:ext cx="1611321" cy="734440"/>
      </dsp:txXfrm>
    </dsp:sp>
    <dsp:sp modelId="{6F84E41A-FA6D-4DD4-BD31-A407E63886E1}">
      <dsp:nvSpPr>
        <dsp:cNvPr id="0" name=""/>
        <dsp:cNvSpPr/>
      </dsp:nvSpPr>
      <dsp:spPr>
        <a:xfrm>
          <a:off x="4357772" y="2504345"/>
          <a:ext cx="800826" cy="800826"/>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6045925-3E85-4809-8EA3-8BAA23E845E7}">
      <dsp:nvSpPr>
        <dsp:cNvPr id="0" name=""/>
        <dsp:cNvSpPr/>
      </dsp:nvSpPr>
      <dsp:spPr>
        <a:xfrm>
          <a:off x="5356999" y="679686"/>
          <a:ext cx="2288076" cy="1708000"/>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5">
              <a:hueOff val="-4505695"/>
              <a:satOff val="-11613"/>
              <a:lumOff val="-784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970" tIns="41910" rIns="13970" bIns="13970" numCol="1" spcCol="1270" anchor="t" anchorCtr="0">
          <a:noAutofit/>
        </a:bodyPr>
        <a:lstStyle/>
        <a:p>
          <a:pPr marL="57150" lvl="1" indent="-57150" algn="l" defTabSz="488950">
            <a:lnSpc>
              <a:spcPct val="90000"/>
            </a:lnSpc>
            <a:spcBef>
              <a:spcPct val="0"/>
            </a:spcBef>
            <a:spcAft>
              <a:spcPct val="15000"/>
            </a:spcAft>
            <a:buChar char="•"/>
          </a:pPr>
          <a:r>
            <a:rPr lang="en-US" sz="1100" b="0" i="0" kern="1200" dirty="0">
              <a:latin typeface="+mn-lt"/>
            </a:rPr>
            <a:t>Solving 99% of vulnerabilities known by security and IT professionals</a:t>
          </a:r>
          <a:endParaRPr lang="en-US" sz="1100" kern="1200" dirty="0">
            <a:latin typeface="+mn-lt"/>
            <a:cs typeface="Arial" panose="020B0604020202020204" pitchFamily="34" charset="0"/>
          </a:endParaRPr>
        </a:p>
        <a:p>
          <a:pPr marL="57150" lvl="1" indent="-57150" algn="l" defTabSz="488950">
            <a:lnSpc>
              <a:spcPct val="90000"/>
            </a:lnSpc>
            <a:spcBef>
              <a:spcPct val="0"/>
            </a:spcBef>
            <a:spcAft>
              <a:spcPct val="15000"/>
            </a:spcAft>
            <a:buChar char="•"/>
          </a:pPr>
          <a:endParaRPr lang="en-US" sz="1100" kern="1200">
            <a:latin typeface="+mn-lt"/>
            <a:cs typeface="Arial" panose="020B0604020202020204" pitchFamily="34" charset="0"/>
          </a:endParaRPr>
        </a:p>
        <a:p>
          <a:pPr marL="57150" lvl="1" indent="-57150" algn="l" defTabSz="488950">
            <a:lnSpc>
              <a:spcPct val="90000"/>
            </a:lnSpc>
            <a:spcBef>
              <a:spcPct val="0"/>
            </a:spcBef>
            <a:spcAft>
              <a:spcPct val="15000"/>
            </a:spcAft>
            <a:buChar char="•"/>
          </a:pPr>
          <a:r>
            <a:rPr lang="en-US" sz="1100" kern="1200" dirty="0">
              <a:latin typeface="+mn-lt"/>
              <a:cs typeface="Arial" panose="020B0604020202020204" pitchFamily="34" charset="0"/>
            </a:rPr>
            <a:t>Over 40%  of DevOps </a:t>
          </a:r>
          <a:r>
            <a:rPr lang="en-US" sz="1100" b="0" i="0" kern="1200" dirty="0"/>
            <a:t>will be Self-testing, diagnosing &amp; protection technologies</a:t>
          </a:r>
          <a:endParaRPr lang="en-US" sz="1100" kern="1200" dirty="0">
            <a:latin typeface="+mn-lt"/>
            <a:cs typeface="Arial" panose="020B0604020202020204" pitchFamily="34" charset="0"/>
          </a:endParaRPr>
        </a:p>
        <a:p>
          <a:pPr marL="57150" lvl="1" indent="-57150" algn="l" defTabSz="488950">
            <a:lnSpc>
              <a:spcPct val="90000"/>
            </a:lnSpc>
            <a:spcBef>
              <a:spcPct val="0"/>
            </a:spcBef>
            <a:spcAft>
              <a:spcPct val="15000"/>
            </a:spcAft>
            <a:buChar char="•"/>
          </a:pPr>
          <a:endParaRPr lang="en-US" sz="1100" kern="1200" dirty="0">
            <a:latin typeface="+mn-lt"/>
            <a:cs typeface="Arial" panose="020B0604020202020204" pitchFamily="34" charset="0"/>
          </a:endParaRPr>
        </a:p>
        <a:p>
          <a:pPr marL="57150" lvl="1" indent="-57150" algn="l" defTabSz="488950">
            <a:lnSpc>
              <a:spcPct val="90000"/>
            </a:lnSpc>
            <a:spcBef>
              <a:spcPct val="0"/>
            </a:spcBef>
            <a:spcAft>
              <a:spcPct val="15000"/>
            </a:spcAft>
            <a:buChar char="•"/>
          </a:pPr>
          <a:r>
            <a:rPr lang="en-US" sz="1100" kern="1200" dirty="0">
              <a:latin typeface="+mn-lt"/>
              <a:cs typeface="Arial" panose="020B0604020202020204" pitchFamily="34" charset="0"/>
            </a:rPr>
            <a:t>Data breaches from public clouds will drive the development of data governance programs </a:t>
          </a:r>
        </a:p>
      </dsp:txBody>
      <dsp:txXfrm>
        <a:off x="5397019" y="719706"/>
        <a:ext cx="2208036" cy="1667980"/>
      </dsp:txXfrm>
    </dsp:sp>
    <dsp:sp modelId="{4C898200-9280-461F-A78C-03ADA29D2D8F}">
      <dsp:nvSpPr>
        <dsp:cNvPr id="0" name=""/>
        <dsp:cNvSpPr/>
      </dsp:nvSpPr>
      <dsp:spPr>
        <a:xfrm>
          <a:off x="5356999" y="2387686"/>
          <a:ext cx="2288076" cy="734440"/>
        </a:xfrm>
        <a:prstGeom prst="rect">
          <a:avLst/>
        </a:prstGeom>
        <a:gradFill rotWithShape="0">
          <a:gsLst>
            <a:gs pos="0">
              <a:schemeClr val="accent5">
                <a:hueOff val="-4505695"/>
                <a:satOff val="-11613"/>
                <a:lumOff val="-7843"/>
                <a:alphaOff val="0"/>
                <a:satMod val="103000"/>
                <a:lumMod val="102000"/>
                <a:tint val="94000"/>
              </a:schemeClr>
            </a:gs>
            <a:gs pos="50000">
              <a:schemeClr val="accent5">
                <a:hueOff val="-4505695"/>
                <a:satOff val="-11613"/>
                <a:lumOff val="-7843"/>
                <a:alphaOff val="0"/>
                <a:satMod val="110000"/>
                <a:lumMod val="100000"/>
                <a:shade val="100000"/>
              </a:schemeClr>
            </a:gs>
            <a:gs pos="100000">
              <a:schemeClr val="accent5">
                <a:hueOff val="-4505695"/>
                <a:satOff val="-11613"/>
                <a:lumOff val="-7843"/>
                <a:alphaOff val="0"/>
                <a:lumMod val="99000"/>
                <a:satMod val="120000"/>
                <a:shade val="78000"/>
              </a:schemeClr>
            </a:gs>
          </a:gsLst>
          <a:lin ang="5400000" scaled="0"/>
        </a:gradFill>
        <a:ln w="6350" cap="flat" cmpd="sng" algn="ctr">
          <a:solidFill>
            <a:schemeClr val="accent5">
              <a:hueOff val="-4505695"/>
              <a:satOff val="-11613"/>
              <a:lumOff val="-784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10" tIns="0" rIns="26670" bIns="0" numCol="1" spcCol="1270" anchor="ctr" anchorCtr="0">
          <a:noAutofit/>
        </a:bodyPr>
        <a:lstStyle/>
        <a:p>
          <a:pPr marL="0" lvl="0" indent="0" algn="l" defTabSz="933450">
            <a:lnSpc>
              <a:spcPct val="90000"/>
            </a:lnSpc>
            <a:spcBef>
              <a:spcPct val="0"/>
            </a:spcBef>
            <a:spcAft>
              <a:spcPct val="35000"/>
            </a:spcAft>
            <a:buNone/>
          </a:pPr>
          <a:r>
            <a:rPr lang="en-US" sz="2100" b="1" kern="1200">
              <a:latin typeface="+mn-lt"/>
              <a:cs typeface="Arial"/>
            </a:rPr>
            <a:t>Security</a:t>
          </a:r>
          <a:endParaRPr lang="en-US" sz="2100" b="1" kern="1200">
            <a:latin typeface="+mn-lt"/>
          </a:endParaRPr>
        </a:p>
      </dsp:txBody>
      <dsp:txXfrm>
        <a:off x="5356999" y="2387686"/>
        <a:ext cx="1611321" cy="734440"/>
      </dsp:txXfrm>
    </dsp:sp>
    <dsp:sp modelId="{5B17E8B1-A784-4E1D-8601-F8CA7832E799}">
      <dsp:nvSpPr>
        <dsp:cNvPr id="0" name=""/>
        <dsp:cNvSpPr/>
      </dsp:nvSpPr>
      <dsp:spPr>
        <a:xfrm>
          <a:off x="7033046" y="2504345"/>
          <a:ext cx="800826" cy="800826"/>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13C3668B-1C57-4221-8108-62442098430A}">
      <dsp:nvSpPr>
        <dsp:cNvPr id="0" name=""/>
        <dsp:cNvSpPr/>
      </dsp:nvSpPr>
      <dsp:spPr>
        <a:xfrm>
          <a:off x="8032272" y="679686"/>
          <a:ext cx="2288076" cy="1708000"/>
        </a:xfrm>
        <a:prstGeom prst="round2SameRect">
          <a:avLst>
            <a:gd name="adj1" fmla="val 8000"/>
            <a:gd name="adj2" fmla="val 0"/>
          </a:avLst>
        </a:prstGeom>
        <a:solidFill>
          <a:schemeClr val="lt1">
            <a:alpha val="90000"/>
            <a:hueOff val="0"/>
            <a:satOff val="0"/>
            <a:lumOff val="0"/>
            <a:alphaOff val="0"/>
          </a:schemeClr>
        </a:solidFill>
        <a:ln w="6350" cap="flat" cmpd="sng" algn="ctr">
          <a:solidFill>
            <a:schemeClr val="accent5">
              <a:hueOff val="-6758543"/>
              <a:satOff val="-17419"/>
              <a:lumOff val="-1176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3970" tIns="41910" rIns="13970" bIns="13970"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chemeClr val="tx1"/>
              </a:solidFill>
              <a:latin typeface="+mn-lt"/>
              <a:cs typeface="Arial" panose="020B0604020202020204" pitchFamily="34" charset="0"/>
            </a:rPr>
            <a:t>Users will leverage and depend 5X more on large cloud vendors</a:t>
          </a:r>
        </a:p>
        <a:p>
          <a:pPr marL="57150" lvl="1" indent="-57150" algn="l" defTabSz="488950">
            <a:lnSpc>
              <a:spcPct val="90000"/>
            </a:lnSpc>
            <a:spcBef>
              <a:spcPct val="0"/>
            </a:spcBef>
            <a:spcAft>
              <a:spcPct val="15000"/>
            </a:spcAft>
            <a:buChar char="•"/>
          </a:pPr>
          <a:endParaRPr lang="en-US" sz="1100" kern="1200" dirty="0">
            <a:solidFill>
              <a:schemeClr val="tx1"/>
            </a:solidFill>
            <a:latin typeface="+mn-lt"/>
            <a:cs typeface="Arial" panose="020B0604020202020204" pitchFamily="34" charset="0"/>
          </a:endParaRPr>
        </a:p>
        <a:p>
          <a:pPr marL="57150" lvl="1" indent="-57150" algn="l" defTabSz="488950">
            <a:lnSpc>
              <a:spcPct val="90000"/>
            </a:lnSpc>
            <a:spcBef>
              <a:spcPct val="0"/>
            </a:spcBef>
            <a:spcAft>
              <a:spcPct val="15000"/>
            </a:spcAft>
            <a:buChar char="•"/>
          </a:pPr>
          <a:r>
            <a:rPr lang="en-US" sz="1100" kern="1200" dirty="0">
              <a:solidFill>
                <a:schemeClr val="tx1"/>
              </a:solidFill>
              <a:latin typeface="+mn-lt"/>
              <a:cs typeface="Arial" panose="020B0604020202020204" pitchFamily="34" charset="0"/>
            </a:rPr>
            <a:t>Revenue growth from information-based products will increase by 55%+</a:t>
          </a:r>
        </a:p>
        <a:p>
          <a:pPr marL="57150" lvl="1" indent="-57150" algn="l" defTabSz="488950">
            <a:lnSpc>
              <a:spcPct val="90000"/>
            </a:lnSpc>
            <a:spcBef>
              <a:spcPct val="0"/>
            </a:spcBef>
            <a:spcAft>
              <a:spcPct val="15000"/>
            </a:spcAft>
            <a:buChar char="•"/>
          </a:pPr>
          <a:endParaRPr lang="en-US" sz="1100" kern="1200" dirty="0">
            <a:solidFill>
              <a:schemeClr val="tx1"/>
            </a:solidFill>
            <a:latin typeface="+mn-lt"/>
            <a:cs typeface="Arial" panose="020B0604020202020204" pitchFamily="34" charset="0"/>
          </a:endParaRPr>
        </a:p>
        <a:p>
          <a:pPr marL="57150" lvl="1" indent="-57150" algn="l" defTabSz="488950">
            <a:lnSpc>
              <a:spcPct val="90000"/>
            </a:lnSpc>
            <a:spcBef>
              <a:spcPct val="0"/>
            </a:spcBef>
            <a:spcAft>
              <a:spcPct val="15000"/>
            </a:spcAft>
            <a:buChar char="•"/>
          </a:pPr>
          <a:r>
            <a:rPr lang="en-US" sz="1100" kern="1200" dirty="0">
              <a:solidFill>
                <a:schemeClr val="tx1"/>
              </a:solidFill>
              <a:latin typeface="+mn-lt"/>
              <a:cs typeface="Arial" panose="020B0604020202020204" pitchFamily="34" charset="0"/>
            </a:rPr>
            <a:t> Data analytical skills will increase 190,000+ people in the US alone </a:t>
          </a:r>
        </a:p>
      </dsp:txBody>
      <dsp:txXfrm>
        <a:off x="8072292" y="719706"/>
        <a:ext cx="2208036" cy="1667980"/>
      </dsp:txXfrm>
    </dsp:sp>
    <dsp:sp modelId="{EB1CD656-0918-43DE-8689-60A30EE040B0}">
      <dsp:nvSpPr>
        <dsp:cNvPr id="0" name=""/>
        <dsp:cNvSpPr/>
      </dsp:nvSpPr>
      <dsp:spPr>
        <a:xfrm>
          <a:off x="8032272" y="2387686"/>
          <a:ext cx="2288076" cy="734440"/>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w="6350" cap="flat" cmpd="sng" algn="ctr">
          <a:solidFill>
            <a:schemeClr val="accent5">
              <a:hueOff val="-6758543"/>
              <a:satOff val="-17419"/>
              <a:lumOff val="-1176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0010" tIns="0" rIns="26670" bIns="0" numCol="1" spcCol="1270" anchor="ctr" anchorCtr="0">
          <a:noAutofit/>
        </a:bodyPr>
        <a:lstStyle/>
        <a:p>
          <a:pPr marL="0" lvl="0" indent="0" algn="l" defTabSz="933450">
            <a:lnSpc>
              <a:spcPct val="90000"/>
            </a:lnSpc>
            <a:spcBef>
              <a:spcPct val="0"/>
            </a:spcBef>
            <a:spcAft>
              <a:spcPct val="35000"/>
            </a:spcAft>
            <a:buNone/>
          </a:pPr>
          <a:r>
            <a:rPr lang="en-US" sz="2100" b="1" kern="1200" dirty="0">
              <a:latin typeface="+mn-lt"/>
              <a:cs typeface="Arial"/>
            </a:rPr>
            <a:t>Monetization</a:t>
          </a:r>
        </a:p>
      </dsp:txBody>
      <dsp:txXfrm>
        <a:off x="8032272" y="2387686"/>
        <a:ext cx="1611321" cy="734440"/>
      </dsp:txXfrm>
    </dsp:sp>
    <dsp:sp modelId="{9C6C0144-C340-4471-B248-C1ED477DD608}">
      <dsp:nvSpPr>
        <dsp:cNvPr id="0" name=""/>
        <dsp:cNvSpPr/>
      </dsp:nvSpPr>
      <dsp:spPr>
        <a:xfrm>
          <a:off x="9708320" y="2504345"/>
          <a:ext cx="800826" cy="800826"/>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55A3E-982B-4B47-BA45-30CF2F273E96}">
      <dsp:nvSpPr>
        <dsp:cNvPr id="0" name=""/>
        <dsp:cNvSpPr/>
      </dsp:nvSpPr>
      <dsp:spPr>
        <a:xfrm>
          <a:off x="2" y="0"/>
          <a:ext cx="5832871" cy="647700"/>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l" defTabSz="1244600">
            <a:lnSpc>
              <a:spcPct val="90000"/>
            </a:lnSpc>
            <a:spcBef>
              <a:spcPct val="0"/>
            </a:spcBef>
            <a:spcAft>
              <a:spcPct val="35000"/>
            </a:spcAft>
            <a:buNone/>
          </a:pPr>
          <a:r>
            <a:rPr lang="en-US" sz="2800" kern="1200">
              <a:latin typeface="+mn-lt"/>
              <a:cs typeface="Arial" panose="020B0604020202020204" pitchFamily="34" charset="0"/>
            </a:rPr>
            <a:t>Recurring Contract Value</a:t>
          </a:r>
        </a:p>
      </dsp:txBody>
      <dsp:txXfrm>
        <a:off x="2" y="0"/>
        <a:ext cx="5670946" cy="647700"/>
      </dsp:txXfrm>
    </dsp:sp>
    <dsp:sp modelId="{1D0B28C3-E476-4B79-9C2E-0BA186A8DF8C}">
      <dsp:nvSpPr>
        <dsp:cNvPr id="0" name=""/>
        <dsp:cNvSpPr/>
      </dsp:nvSpPr>
      <dsp:spPr>
        <a:xfrm>
          <a:off x="4682725" y="0"/>
          <a:ext cx="5832871" cy="647700"/>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l" defTabSz="1244600">
            <a:lnSpc>
              <a:spcPct val="90000"/>
            </a:lnSpc>
            <a:spcBef>
              <a:spcPct val="0"/>
            </a:spcBef>
            <a:spcAft>
              <a:spcPct val="35000"/>
            </a:spcAft>
            <a:buNone/>
          </a:pPr>
          <a:r>
            <a:rPr lang="en-US" sz="2800" kern="1200">
              <a:latin typeface="+mn-lt"/>
              <a:cs typeface="Arial" panose="020B0604020202020204" pitchFamily="34" charset="0"/>
            </a:rPr>
            <a:t>Customer Lifetime Value</a:t>
          </a:r>
        </a:p>
      </dsp:txBody>
      <dsp:txXfrm>
        <a:off x="5006575" y="0"/>
        <a:ext cx="5185171" cy="6477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55A3E-982B-4B47-BA45-30CF2F273E96}">
      <dsp:nvSpPr>
        <dsp:cNvPr id="0" name=""/>
        <dsp:cNvSpPr/>
      </dsp:nvSpPr>
      <dsp:spPr>
        <a:xfrm>
          <a:off x="8215" y="0"/>
          <a:ext cx="5832871" cy="647700"/>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l" defTabSz="1244600">
            <a:lnSpc>
              <a:spcPct val="90000"/>
            </a:lnSpc>
            <a:spcBef>
              <a:spcPct val="0"/>
            </a:spcBef>
            <a:spcAft>
              <a:spcPct val="35000"/>
            </a:spcAft>
            <a:buNone/>
          </a:pPr>
          <a:r>
            <a:rPr lang="en-US" sz="2800" kern="1200">
              <a:latin typeface="+mn-lt"/>
              <a:cs typeface="Arial" panose="020B0604020202020204" pitchFamily="34" charset="0"/>
            </a:rPr>
            <a:t>Brand</a:t>
          </a:r>
          <a:r>
            <a:rPr lang="en-US" sz="2800" kern="1200">
              <a:latin typeface="Arial" panose="020B0604020202020204" pitchFamily="34" charset="0"/>
              <a:cs typeface="Arial" panose="020B0604020202020204" pitchFamily="34" charset="0"/>
            </a:rPr>
            <a:t> </a:t>
          </a:r>
          <a:r>
            <a:rPr lang="en-US" sz="2800" kern="1200">
              <a:latin typeface="+mn-lt"/>
              <a:cs typeface="Arial" panose="020B0604020202020204" pitchFamily="34" charset="0"/>
            </a:rPr>
            <a:t>Equity</a:t>
          </a:r>
        </a:p>
      </dsp:txBody>
      <dsp:txXfrm>
        <a:off x="8215" y="0"/>
        <a:ext cx="5670946" cy="647700"/>
      </dsp:txXfrm>
    </dsp:sp>
    <dsp:sp modelId="{1D0B28C3-E476-4B79-9C2E-0BA186A8DF8C}">
      <dsp:nvSpPr>
        <dsp:cNvPr id="0" name=""/>
        <dsp:cNvSpPr/>
      </dsp:nvSpPr>
      <dsp:spPr>
        <a:xfrm>
          <a:off x="4674512" y="0"/>
          <a:ext cx="5832871" cy="647700"/>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l" defTabSz="1244600">
            <a:lnSpc>
              <a:spcPct val="90000"/>
            </a:lnSpc>
            <a:spcBef>
              <a:spcPct val="0"/>
            </a:spcBef>
            <a:spcAft>
              <a:spcPct val="35000"/>
            </a:spcAft>
            <a:buNone/>
          </a:pPr>
          <a:r>
            <a:rPr lang="en-US" sz="2800" kern="1200">
              <a:latin typeface="+mn-lt"/>
              <a:cs typeface="Arial" panose="020B0604020202020204" pitchFamily="34" charset="0"/>
            </a:rPr>
            <a:t>Customer Equity</a:t>
          </a:r>
        </a:p>
      </dsp:txBody>
      <dsp:txXfrm>
        <a:off x="4998362" y="0"/>
        <a:ext cx="5185171" cy="6477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55A3E-982B-4B47-BA45-30CF2F273E96}">
      <dsp:nvSpPr>
        <dsp:cNvPr id="0" name=""/>
        <dsp:cNvSpPr/>
      </dsp:nvSpPr>
      <dsp:spPr>
        <a:xfrm>
          <a:off x="2" y="0"/>
          <a:ext cx="5832871" cy="647700"/>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l" defTabSz="1244600">
            <a:lnSpc>
              <a:spcPct val="90000"/>
            </a:lnSpc>
            <a:spcBef>
              <a:spcPct val="0"/>
            </a:spcBef>
            <a:spcAft>
              <a:spcPct val="35000"/>
            </a:spcAft>
            <a:buNone/>
          </a:pPr>
          <a:r>
            <a:rPr lang="en-US" sz="2800" kern="1200">
              <a:latin typeface="+mn-lt"/>
              <a:cs typeface="Arial" panose="020B0604020202020204" pitchFamily="34" charset="0"/>
            </a:rPr>
            <a:t>Market Share</a:t>
          </a:r>
        </a:p>
      </dsp:txBody>
      <dsp:txXfrm>
        <a:off x="2" y="0"/>
        <a:ext cx="5670946" cy="647700"/>
      </dsp:txXfrm>
    </dsp:sp>
    <dsp:sp modelId="{1D0B28C3-E476-4B79-9C2E-0BA186A8DF8C}">
      <dsp:nvSpPr>
        <dsp:cNvPr id="0" name=""/>
        <dsp:cNvSpPr/>
      </dsp:nvSpPr>
      <dsp:spPr>
        <a:xfrm>
          <a:off x="4682725" y="0"/>
          <a:ext cx="5832871" cy="647700"/>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l" defTabSz="1244600">
            <a:lnSpc>
              <a:spcPct val="90000"/>
            </a:lnSpc>
            <a:spcBef>
              <a:spcPct val="0"/>
            </a:spcBef>
            <a:spcAft>
              <a:spcPct val="35000"/>
            </a:spcAft>
            <a:buNone/>
          </a:pPr>
          <a:r>
            <a:rPr lang="en-US" sz="2800" kern="1200">
              <a:latin typeface="+mn-lt"/>
              <a:cs typeface="Arial" panose="020B0604020202020204" pitchFamily="34" charset="0"/>
            </a:rPr>
            <a:t>Customer Equity Share</a:t>
          </a:r>
        </a:p>
      </dsp:txBody>
      <dsp:txXfrm>
        <a:off x="5006575" y="0"/>
        <a:ext cx="5185171" cy="6477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55A3E-982B-4B47-BA45-30CF2F273E96}">
      <dsp:nvSpPr>
        <dsp:cNvPr id="0" name=""/>
        <dsp:cNvSpPr/>
      </dsp:nvSpPr>
      <dsp:spPr>
        <a:xfrm>
          <a:off x="8215" y="0"/>
          <a:ext cx="5832871" cy="647700"/>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l" defTabSz="1244600">
            <a:lnSpc>
              <a:spcPct val="90000"/>
            </a:lnSpc>
            <a:spcBef>
              <a:spcPct val="0"/>
            </a:spcBef>
            <a:spcAft>
              <a:spcPct val="35000"/>
            </a:spcAft>
            <a:buNone/>
          </a:pPr>
          <a:r>
            <a:rPr lang="en-US" sz="2800" kern="1200">
              <a:latin typeface="+mn-lt"/>
              <a:cs typeface="Arial" panose="020B0604020202020204" pitchFamily="34" charset="0"/>
            </a:rPr>
            <a:t>Product Lifecycle</a:t>
          </a:r>
        </a:p>
      </dsp:txBody>
      <dsp:txXfrm>
        <a:off x="8215" y="0"/>
        <a:ext cx="5670946" cy="647700"/>
      </dsp:txXfrm>
    </dsp:sp>
    <dsp:sp modelId="{1D0B28C3-E476-4B79-9C2E-0BA186A8DF8C}">
      <dsp:nvSpPr>
        <dsp:cNvPr id="0" name=""/>
        <dsp:cNvSpPr/>
      </dsp:nvSpPr>
      <dsp:spPr>
        <a:xfrm>
          <a:off x="4674512" y="0"/>
          <a:ext cx="5832871" cy="647700"/>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l" defTabSz="1244600">
            <a:lnSpc>
              <a:spcPct val="90000"/>
            </a:lnSpc>
            <a:spcBef>
              <a:spcPct val="0"/>
            </a:spcBef>
            <a:spcAft>
              <a:spcPct val="35000"/>
            </a:spcAft>
            <a:buNone/>
          </a:pPr>
          <a:r>
            <a:rPr lang="en-US" sz="2800" kern="1200">
              <a:latin typeface="+mn-lt"/>
              <a:cs typeface="Arial" panose="020B0604020202020204" pitchFamily="34" charset="0"/>
            </a:rPr>
            <a:t>Customer Lifecycle</a:t>
          </a:r>
        </a:p>
      </dsp:txBody>
      <dsp:txXfrm>
        <a:off x="4998362" y="0"/>
        <a:ext cx="5185171" cy="6477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55A3E-982B-4B47-BA45-30CF2F273E96}">
      <dsp:nvSpPr>
        <dsp:cNvPr id="0" name=""/>
        <dsp:cNvSpPr/>
      </dsp:nvSpPr>
      <dsp:spPr>
        <a:xfrm>
          <a:off x="2" y="0"/>
          <a:ext cx="5832871" cy="647700"/>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l" defTabSz="1244600">
            <a:lnSpc>
              <a:spcPct val="90000"/>
            </a:lnSpc>
            <a:spcBef>
              <a:spcPct val="0"/>
            </a:spcBef>
            <a:spcAft>
              <a:spcPct val="35000"/>
            </a:spcAft>
            <a:buNone/>
          </a:pPr>
          <a:r>
            <a:rPr lang="en-US" sz="2800" i="0" kern="1200">
              <a:latin typeface="+mn-lt"/>
              <a:cs typeface="Arial" panose="020B0604020202020204" pitchFamily="34" charset="0"/>
            </a:rPr>
            <a:t>Incentivize Products</a:t>
          </a:r>
        </a:p>
      </dsp:txBody>
      <dsp:txXfrm>
        <a:off x="2" y="0"/>
        <a:ext cx="5670946" cy="647700"/>
      </dsp:txXfrm>
    </dsp:sp>
    <dsp:sp modelId="{1D0B28C3-E476-4B79-9C2E-0BA186A8DF8C}">
      <dsp:nvSpPr>
        <dsp:cNvPr id="0" name=""/>
        <dsp:cNvSpPr/>
      </dsp:nvSpPr>
      <dsp:spPr>
        <a:xfrm>
          <a:off x="4682725" y="0"/>
          <a:ext cx="5832871" cy="647700"/>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l" defTabSz="1244600">
            <a:lnSpc>
              <a:spcPct val="90000"/>
            </a:lnSpc>
            <a:spcBef>
              <a:spcPct val="0"/>
            </a:spcBef>
            <a:spcAft>
              <a:spcPct val="35000"/>
            </a:spcAft>
            <a:buNone/>
          </a:pPr>
          <a:r>
            <a:rPr lang="en-US" sz="2800" kern="1200">
              <a:latin typeface="+mn-lt"/>
              <a:cs typeface="Arial" panose="020B0604020202020204" pitchFamily="34" charset="0"/>
            </a:rPr>
            <a:t>Incentivize Individuals</a:t>
          </a:r>
        </a:p>
      </dsp:txBody>
      <dsp:txXfrm>
        <a:off x="5006575" y="0"/>
        <a:ext cx="5185171" cy="6477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55A3E-982B-4B47-BA45-30CF2F273E96}">
      <dsp:nvSpPr>
        <dsp:cNvPr id="0" name=""/>
        <dsp:cNvSpPr/>
      </dsp:nvSpPr>
      <dsp:spPr>
        <a:xfrm>
          <a:off x="2" y="0"/>
          <a:ext cx="5832871" cy="647700"/>
        </a:xfrm>
        <a:prstGeom prst="homePlat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49352" tIns="74676" rIns="37338" bIns="74676" numCol="1" spcCol="1270" anchor="ctr" anchorCtr="0">
          <a:noAutofit/>
        </a:bodyPr>
        <a:lstStyle/>
        <a:p>
          <a:pPr marL="0" lvl="0" indent="0" algn="l" defTabSz="1244600">
            <a:lnSpc>
              <a:spcPct val="90000"/>
            </a:lnSpc>
            <a:spcBef>
              <a:spcPct val="0"/>
            </a:spcBef>
            <a:spcAft>
              <a:spcPct val="35000"/>
            </a:spcAft>
            <a:buNone/>
          </a:pPr>
          <a:r>
            <a:rPr lang="en-US" sz="2800" i="0" kern="1200">
              <a:latin typeface="+mn-lt"/>
              <a:cs typeface="Arial" panose="020B0604020202020204" pitchFamily="34" charset="0"/>
            </a:rPr>
            <a:t>Product Profitability</a:t>
          </a:r>
        </a:p>
      </dsp:txBody>
      <dsp:txXfrm>
        <a:off x="2" y="0"/>
        <a:ext cx="5670946" cy="647700"/>
      </dsp:txXfrm>
    </dsp:sp>
    <dsp:sp modelId="{1D0B28C3-E476-4B79-9C2E-0BA186A8DF8C}">
      <dsp:nvSpPr>
        <dsp:cNvPr id="0" name=""/>
        <dsp:cNvSpPr/>
      </dsp:nvSpPr>
      <dsp:spPr>
        <a:xfrm>
          <a:off x="4682725" y="0"/>
          <a:ext cx="5832871" cy="647700"/>
        </a:xfrm>
        <a:prstGeom prst="chevron">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2014" tIns="74676" rIns="37338" bIns="74676" numCol="1" spcCol="1270" anchor="ctr" anchorCtr="0">
          <a:noAutofit/>
        </a:bodyPr>
        <a:lstStyle/>
        <a:p>
          <a:pPr marL="0" lvl="0" indent="0" algn="l" defTabSz="1244600">
            <a:lnSpc>
              <a:spcPct val="90000"/>
            </a:lnSpc>
            <a:spcBef>
              <a:spcPct val="0"/>
            </a:spcBef>
            <a:spcAft>
              <a:spcPct val="35000"/>
            </a:spcAft>
            <a:buNone/>
          </a:pPr>
          <a:r>
            <a:rPr lang="en-US" sz="2800" kern="1200">
              <a:latin typeface="+mn-lt"/>
              <a:cs typeface="Arial" panose="020B0604020202020204" pitchFamily="34" charset="0"/>
            </a:rPr>
            <a:t>Customer Profitability</a:t>
          </a:r>
        </a:p>
      </dsp:txBody>
      <dsp:txXfrm>
        <a:off x="5006575" y="0"/>
        <a:ext cx="5185171" cy="6477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43083-7560-460C-9C49-1FA2A0A562B4}" type="datetimeFigureOut">
              <a:rPr lang="en-US" smtClean="0"/>
              <a:t>9/9/19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600183-8E35-4976-9F8B-5A7C47731756}" type="slidenum">
              <a:rPr lang="en-US" smtClean="0"/>
              <a:t>‹#›</a:t>
            </a:fld>
            <a:endParaRPr lang="en-US" dirty="0"/>
          </a:p>
        </p:txBody>
      </p:sp>
    </p:spTree>
    <p:extLst>
      <p:ext uri="{BB962C8B-B14F-4D97-AF65-F5344CB8AC3E}">
        <p14:creationId xmlns:p14="http://schemas.microsoft.com/office/powerpoint/2010/main" val="2205298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techfunnel.com/information-technology/exciting-future-technology-trends-2020/"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graphics.eiu.com/files/ad_pdfs/eiuForesight2020_WP.pdf"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ibm.com/cloud/yourcloud/data/?cm_mmc=Search_Bing-_-Hybrid+Cloud_IBM+Cloud-_-WW_NA-_-%2Bcloud%20%2Bdata_p&amp;cm_mmca1=000028KG&amp;cm_mmca2=10007448&amp;cm_mmca7=190&amp;cm_mmca8=kwd-81570143077051:loc-190&amp;cm_mmca9=CO7Mv7zWsOQCFYM3gQod8SUNFg&amp;cm_mmca10=81570072582202&amp;cm_mmca11=p&amp;msclkid=c66455b8e07c157d580e08d4a60c6e5a&amp;utm_source=bing&amp;utm_medium=cpc&amp;utm_campaign=Search%7CGeneric%20-%20Cloud%20Narrative%20-%20Data%7C000028KG%7CWW%7CNA%7CEN%7CBMM%7C10007448%7CNULL&amp;utm_term=%2Bcloud%20%2Bdata&amp;utm_content=Data%7CGeneric%7CBMM&amp;gclid=CO7Mv7zWsOQCFYM3gQod8SUNFg&amp;gclsrc=d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businessinsider.com/british-bank-testing-ai-powered-digital-human-called-cora-2018-2"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1</a:t>
            </a:fld>
            <a:endParaRPr lang="en-US" dirty="0"/>
          </a:p>
        </p:txBody>
      </p:sp>
    </p:spTree>
    <p:extLst>
      <p:ext uri="{BB962C8B-B14F-4D97-AF65-F5344CB8AC3E}">
        <p14:creationId xmlns:p14="http://schemas.microsoft.com/office/powerpoint/2010/main" val="2587828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84693-143B-46A2-9DE4-974C9900D195}" type="slidenum">
              <a:rPr lang="en-US" smtClean="0"/>
              <a:t>14</a:t>
            </a:fld>
            <a:endParaRPr lang="en-US" dirty="0"/>
          </a:p>
        </p:txBody>
      </p:sp>
    </p:spTree>
    <p:extLst>
      <p:ext uri="{BB962C8B-B14F-4D97-AF65-F5344CB8AC3E}">
        <p14:creationId xmlns:p14="http://schemas.microsoft.com/office/powerpoint/2010/main" val="3655901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600183-8E35-4976-9F8B-5A7C47731756}" type="slidenum">
              <a:rPr lang="en-US" smtClean="0"/>
              <a:t>16</a:t>
            </a:fld>
            <a:endParaRPr lang="en-US"/>
          </a:p>
        </p:txBody>
      </p:sp>
    </p:spTree>
    <p:extLst>
      <p:ext uri="{BB962C8B-B14F-4D97-AF65-F5344CB8AC3E}">
        <p14:creationId xmlns:p14="http://schemas.microsoft.com/office/powerpoint/2010/main" val="20310897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endParaRPr lang="en-US">
              <a:hlinkClick r:id="rId3"/>
            </a:endParaRPr>
          </a:p>
          <a:p>
            <a:r>
              <a:rPr lang="en-US">
                <a:hlinkClick r:id="rId3"/>
              </a:rPr>
              <a:t>https://www.techfunnel.com/information-technology/exciting-future-technology-trends-2020/</a:t>
            </a:r>
            <a:endParaRPr lang="en-US"/>
          </a:p>
          <a:p>
            <a:r>
              <a:rPr lang="en-US">
                <a:hlinkClick r:id="rId4"/>
              </a:rPr>
              <a:t>http://graphics.eiu.com/files/ad_pdfs/eiuForesight2020_WP.pdf</a:t>
            </a:r>
            <a:endParaRPr lang="en-US"/>
          </a:p>
          <a:p>
            <a:endParaRPr lang="en-US"/>
          </a:p>
          <a:p>
            <a:endParaRPr lang="en-US"/>
          </a:p>
        </p:txBody>
      </p:sp>
      <p:sp>
        <p:nvSpPr>
          <p:cNvPr id="4" name="Slide Number Placeholder 3"/>
          <p:cNvSpPr>
            <a:spLocks noGrp="1"/>
          </p:cNvSpPr>
          <p:nvPr>
            <p:ph type="sldNum" sz="quarter" idx="5"/>
          </p:nvPr>
        </p:nvSpPr>
        <p:spPr/>
        <p:txBody>
          <a:bodyPr/>
          <a:lstStyle/>
          <a:p>
            <a:fld id="{47484693-143B-46A2-9DE4-974C9900D195}" type="slidenum">
              <a:rPr lang="en-US" smtClean="0"/>
              <a:t>17</a:t>
            </a:fld>
            <a:endParaRPr lang="en-US"/>
          </a:p>
        </p:txBody>
      </p:sp>
    </p:spTree>
    <p:extLst>
      <p:ext uri="{BB962C8B-B14F-4D97-AF65-F5344CB8AC3E}">
        <p14:creationId xmlns:p14="http://schemas.microsoft.com/office/powerpoint/2010/main" val="366486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484693-143B-46A2-9DE4-974C9900D195}" type="slidenum">
              <a:rPr lang="en-US" smtClean="0"/>
              <a:t>18</a:t>
            </a:fld>
            <a:endParaRPr lang="en-US"/>
          </a:p>
        </p:txBody>
      </p:sp>
    </p:spTree>
    <p:extLst>
      <p:ext uri="{BB962C8B-B14F-4D97-AF65-F5344CB8AC3E}">
        <p14:creationId xmlns:p14="http://schemas.microsoft.com/office/powerpoint/2010/main" val="1698754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latin typeface="Arial" panose="020B0604020202020204" pitchFamily="34" charset="0"/>
                <a:cs typeface="Arial" panose="020B0604020202020204" pitchFamily="34" charset="0"/>
              </a:rPr>
              <a:t>Automation</a:t>
            </a:r>
          </a:p>
          <a:p>
            <a:endParaRPr lang="en-US"/>
          </a:p>
        </p:txBody>
      </p:sp>
      <p:sp>
        <p:nvSpPr>
          <p:cNvPr id="4" name="Slide Number Placeholder 3"/>
          <p:cNvSpPr>
            <a:spLocks noGrp="1"/>
          </p:cNvSpPr>
          <p:nvPr>
            <p:ph type="sldNum" sz="quarter" idx="5"/>
          </p:nvPr>
        </p:nvSpPr>
        <p:spPr/>
        <p:txBody>
          <a:bodyPr/>
          <a:lstStyle/>
          <a:p>
            <a:fld id="{C2600183-8E35-4976-9F8B-5A7C47731756}" type="slidenum">
              <a:rPr lang="en-US" smtClean="0"/>
              <a:t>20</a:t>
            </a:fld>
            <a:endParaRPr lang="en-US"/>
          </a:p>
        </p:txBody>
      </p:sp>
    </p:spTree>
    <p:extLst>
      <p:ext uri="{BB962C8B-B14F-4D97-AF65-F5344CB8AC3E}">
        <p14:creationId xmlns:p14="http://schemas.microsoft.com/office/powerpoint/2010/main" val="14130417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484693-143B-46A2-9DE4-974C9900D195}" type="slidenum">
              <a:rPr lang="en-US" smtClean="0"/>
              <a:t>21</a:t>
            </a:fld>
            <a:endParaRPr lang="en-US" dirty="0"/>
          </a:p>
        </p:txBody>
      </p:sp>
    </p:spTree>
    <p:extLst>
      <p:ext uri="{BB962C8B-B14F-4D97-AF65-F5344CB8AC3E}">
        <p14:creationId xmlns:p14="http://schemas.microsoft.com/office/powerpoint/2010/main" val="1447858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22</a:t>
            </a:fld>
            <a:endParaRPr lang="en-US"/>
          </a:p>
        </p:txBody>
      </p:sp>
    </p:spTree>
    <p:extLst>
      <p:ext uri="{BB962C8B-B14F-4D97-AF65-F5344CB8AC3E}">
        <p14:creationId xmlns:p14="http://schemas.microsoft.com/office/powerpoint/2010/main" val="3280210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25</a:t>
            </a:fld>
            <a:endParaRPr lang="en-US"/>
          </a:p>
        </p:txBody>
      </p:sp>
    </p:spTree>
    <p:extLst>
      <p:ext uri="{BB962C8B-B14F-4D97-AF65-F5344CB8AC3E}">
        <p14:creationId xmlns:p14="http://schemas.microsoft.com/office/powerpoint/2010/main" val="19987147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26</a:t>
            </a:fld>
            <a:endParaRPr lang="en-US"/>
          </a:p>
        </p:txBody>
      </p:sp>
    </p:spTree>
    <p:extLst>
      <p:ext uri="{BB962C8B-B14F-4D97-AF65-F5344CB8AC3E}">
        <p14:creationId xmlns:p14="http://schemas.microsoft.com/office/powerpoint/2010/main" val="2646186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rgbClr val="0070C0"/>
                </a:solidFill>
                <a:latin typeface="Arial" panose="020B0604020202020204" pitchFamily="34" charset="0"/>
                <a:cs typeface="Arial" panose="020B0604020202020204" pitchFamily="34" charset="0"/>
              </a:rPr>
              <a:t>Machine Learning</a:t>
            </a:r>
            <a:endParaRPr lang="en-US">
              <a:hlinkClick r:id="rId3"/>
            </a:endParaRPr>
          </a:p>
          <a:p>
            <a:r>
              <a:rPr lang="en-US">
                <a:hlinkClick r:id="rId3"/>
              </a:rPr>
              <a:t>https://www.ibm.com/cloud/yourcloud/data/?cm_mmc=Search_Bing-_-Hybrid+Cloud_IBM+Cloud-_-WW_NA-_-%2Bcloud%20%2Bdata_p&amp;cm_mmca1=000028KG&amp;cm_mmca2=10007448&amp;cm_mmca7=190&amp;cm_mmca8=kwd-81570143077051:loc-190&amp;cm_mmca9=CO7Mv7zWsOQCFYM3gQod8SUNFg&amp;cm_mmca10=81570072582202&amp;cm_mmca11=p&amp;msclkid=c66455b8e07c157d580e08d4a60c6e5a&amp;utm_source=bing&amp;utm_medium=cpc&amp;utm_campaign=Search%7CGeneric%20-%20Cloud%20Narrative%20-%20Data%7C000028KG%7CWW%7CNA%7CEN%7CBMM%7C10007448%7CNULL&amp;utm_term=%2Bcloud%20%2Bdata&amp;utm_content=Data%7CGeneric%7CBMM&amp;gclid=CO7Mv7zWsOQCFYM3gQod8SUNFg&amp;gclsrc=ds</a:t>
            </a:r>
            <a:endParaRPr lang="en-US"/>
          </a:p>
        </p:txBody>
      </p:sp>
      <p:sp>
        <p:nvSpPr>
          <p:cNvPr id="4" name="Slide Number Placeholder 3"/>
          <p:cNvSpPr>
            <a:spLocks noGrp="1"/>
          </p:cNvSpPr>
          <p:nvPr>
            <p:ph type="sldNum" sz="quarter" idx="5"/>
          </p:nvPr>
        </p:nvSpPr>
        <p:spPr/>
        <p:txBody>
          <a:bodyPr/>
          <a:lstStyle/>
          <a:p>
            <a:fld id="{C2600183-8E35-4976-9F8B-5A7C47731756}" type="slidenum">
              <a:rPr lang="en-US" smtClean="0"/>
              <a:t>29</a:t>
            </a:fld>
            <a:endParaRPr lang="en-US"/>
          </a:p>
        </p:txBody>
      </p:sp>
    </p:spTree>
    <p:extLst>
      <p:ext uri="{BB962C8B-B14F-4D97-AF65-F5344CB8AC3E}">
        <p14:creationId xmlns:p14="http://schemas.microsoft.com/office/powerpoint/2010/main" val="783977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2</a:t>
            </a:fld>
            <a:endParaRPr lang="en-US" dirty="0"/>
          </a:p>
        </p:txBody>
      </p:sp>
    </p:spTree>
    <p:extLst>
      <p:ext uri="{BB962C8B-B14F-4D97-AF65-F5344CB8AC3E}">
        <p14:creationId xmlns:p14="http://schemas.microsoft.com/office/powerpoint/2010/main" val="860697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31</a:t>
            </a:fld>
            <a:endParaRPr lang="en-US" dirty="0"/>
          </a:p>
        </p:txBody>
      </p:sp>
    </p:spTree>
    <p:extLst>
      <p:ext uri="{BB962C8B-B14F-4D97-AF65-F5344CB8AC3E}">
        <p14:creationId xmlns:p14="http://schemas.microsoft.com/office/powerpoint/2010/main" val="197657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600183-8E35-4976-9F8B-5A7C47731756}" type="slidenum">
              <a:rPr lang="en-US" smtClean="0"/>
              <a:t>32</a:t>
            </a:fld>
            <a:endParaRPr lang="en-US"/>
          </a:p>
        </p:txBody>
      </p:sp>
    </p:spTree>
    <p:extLst>
      <p:ext uri="{BB962C8B-B14F-4D97-AF65-F5344CB8AC3E}">
        <p14:creationId xmlns:p14="http://schemas.microsoft.com/office/powerpoint/2010/main" val="3146586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33</a:t>
            </a:fld>
            <a:endParaRPr lang="en-US" dirty="0"/>
          </a:p>
        </p:txBody>
      </p:sp>
    </p:spTree>
    <p:extLst>
      <p:ext uri="{BB962C8B-B14F-4D97-AF65-F5344CB8AC3E}">
        <p14:creationId xmlns:p14="http://schemas.microsoft.com/office/powerpoint/2010/main" val="2279035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34</a:t>
            </a:fld>
            <a:endParaRPr lang="en-US"/>
          </a:p>
        </p:txBody>
      </p:sp>
    </p:spTree>
    <p:extLst>
      <p:ext uri="{BB962C8B-B14F-4D97-AF65-F5344CB8AC3E}">
        <p14:creationId xmlns:p14="http://schemas.microsoft.com/office/powerpoint/2010/main" val="17531809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35</a:t>
            </a:fld>
            <a:endParaRPr lang="en-US"/>
          </a:p>
        </p:txBody>
      </p:sp>
    </p:spTree>
    <p:extLst>
      <p:ext uri="{BB962C8B-B14F-4D97-AF65-F5344CB8AC3E}">
        <p14:creationId xmlns:p14="http://schemas.microsoft.com/office/powerpoint/2010/main" val="1872673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2600183-8E35-4976-9F8B-5A7C47731756}" type="slidenum">
              <a:rPr lang="en-US" smtClean="0"/>
              <a:t>36</a:t>
            </a:fld>
            <a:endParaRPr lang="en-US"/>
          </a:p>
        </p:txBody>
      </p:sp>
    </p:spTree>
    <p:extLst>
      <p:ext uri="{BB962C8B-B14F-4D97-AF65-F5344CB8AC3E}">
        <p14:creationId xmlns:p14="http://schemas.microsoft.com/office/powerpoint/2010/main" val="24263738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37</a:t>
            </a:fld>
            <a:endParaRPr lang="en-US"/>
          </a:p>
        </p:txBody>
      </p:sp>
    </p:spTree>
    <p:extLst>
      <p:ext uri="{BB962C8B-B14F-4D97-AF65-F5344CB8AC3E}">
        <p14:creationId xmlns:p14="http://schemas.microsoft.com/office/powerpoint/2010/main" val="314428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p:txBody>
      </p:sp>
      <p:sp>
        <p:nvSpPr>
          <p:cNvPr id="4" name="Slide Number Placeholder 3"/>
          <p:cNvSpPr>
            <a:spLocks noGrp="1"/>
          </p:cNvSpPr>
          <p:nvPr>
            <p:ph type="sldNum" sz="quarter" idx="5"/>
          </p:nvPr>
        </p:nvSpPr>
        <p:spPr/>
        <p:txBody>
          <a:bodyPr/>
          <a:lstStyle/>
          <a:p>
            <a:fld id="{C2600183-8E35-4976-9F8B-5A7C47731756}" type="slidenum">
              <a:rPr lang="en-US" smtClean="0"/>
              <a:t>38</a:t>
            </a:fld>
            <a:endParaRPr lang="en-US"/>
          </a:p>
        </p:txBody>
      </p:sp>
    </p:spTree>
    <p:extLst>
      <p:ext uri="{BB962C8B-B14F-4D97-AF65-F5344CB8AC3E}">
        <p14:creationId xmlns:p14="http://schemas.microsoft.com/office/powerpoint/2010/main" val="1667659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C2600183-8E35-4976-9F8B-5A7C47731756}" type="slidenum">
              <a:rPr lang="en-US" smtClean="0"/>
              <a:t>39</a:t>
            </a:fld>
            <a:endParaRPr lang="en-US"/>
          </a:p>
        </p:txBody>
      </p:sp>
    </p:spTree>
    <p:extLst>
      <p:ext uri="{BB962C8B-B14F-4D97-AF65-F5344CB8AC3E}">
        <p14:creationId xmlns:p14="http://schemas.microsoft.com/office/powerpoint/2010/main" val="14286406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41</a:t>
            </a:fld>
            <a:endParaRPr lang="en-US"/>
          </a:p>
        </p:txBody>
      </p:sp>
    </p:spTree>
    <p:extLst>
      <p:ext uri="{BB962C8B-B14F-4D97-AF65-F5344CB8AC3E}">
        <p14:creationId xmlns:p14="http://schemas.microsoft.com/office/powerpoint/2010/main" val="3043838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3</a:t>
            </a:fld>
            <a:endParaRPr lang="en-US" dirty="0"/>
          </a:p>
        </p:txBody>
      </p:sp>
    </p:spTree>
    <p:extLst>
      <p:ext uri="{BB962C8B-B14F-4D97-AF65-F5344CB8AC3E}">
        <p14:creationId xmlns:p14="http://schemas.microsoft.com/office/powerpoint/2010/main" val="2652574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5</a:t>
            </a:fld>
            <a:endParaRPr lang="en-US" dirty="0"/>
          </a:p>
        </p:txBody>
      </p:sp>
    </p:spTree>
    <p:extLst>
      <p:ext uri="{BB962C8B-B14F-4D97-AF65-F5344CB8AC3E}">
        <p14:creationId xmlns:p14="http://schemas.microsoft.com/office/powerpoint/2010/main" val="26818062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6</a:t>
            </a:fld>
            <a:endParaRPr lang="en-US" dirty="0"/>
          </a:p>
        </p:txBody>
      </p:sp>
    </p:spTree>
    <p:extLst>
      <p:ext uri="{BB962C8B-B14F-4D97-AF65-F5344CB8AC3E}">
        <p14:creationId xmlns:p14="http://schemas.microsoft.com/office/powerpoint/2010/main" val="4091719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47484693-143B-46A2-9DE4-974C9900D195}" type="slidenum">
              <a:rPr lang="en-US" smtClean="0"/>
              <a:t>7</a:t>
            </a:fld>
            <a:endParaRPr lang="en-US" dirty="0"/>
          </a:p>
        </p:txBody>
      </p:sp>
    </p:spTree>
    <p:extLst>
      <p:ext uri="{BB962C8B-B14F-4D97-AF65-F5344CB8AC3E}">
        <p14:creationId xmlns:p14="http://schemas.microsoft.com/office/powerpoint/2010/main" val="2009999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8</a:t>
            </a:fld>
            <a:endParaRPr lang="en-US" dirty="0"/>
          </a:p>
        </p:txBody>
      </p:sp>
    </p:spTree>
    <p:extLst>
      <p:ext uri="{BB962C8B-B14F-4D97-AF65-F5344CB8AC3E}">
        <p14:creationId xmlns:p14="http://schemas.microsoft.com/office/powerpoint/2010/main" val="3004049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9</a:t>
            </a:fld>
            <a:endParaRPr lang="en-US" dirty="0"/>
          </a:p>
        </p:txBody>
      </p:sp>
    </p:spTree>
    <p:extLst>
      <p:ext uri="{BB962C8B-B14F-4D97-AF65-F5344CB8AC3E}">
        <p14:creationId xmlns:p14="http://schemas.microsoft.com/office/powerpoint/2010/main" val="265171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600183-8E35-4976-9F8B-5A7C47731756}" type="slidenum">
              <a:rPr lang="en-US" smtClean="0"/>
              <a:t>10</a:t>
            </a:fld>
            <a:endParaRPr lang="en-US" dirty="0"/>
          </a:p>
        </p:txBody>
      </p:sp>
    </p:spTree>
    <p:extLst>
      <p:ext uri="{BB962C8B-B14F-4D97-AF65-F5344CB8AC3E}">
        <p14:creationId xmlns:p14="http://schemas.microsoft.com/office/powerpoint/2010/main" val="19383671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6929F-65F3-4823-BB9B-B8C55FDAA7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933F43B0-B678-4163-BBC8-153FEF3AA1D0}"/>
              </a:ext>
            </a:extLst>
          </p:cNvPr>
          <p:cNvSpPr>
            <a:spLocks noGrp="1"/>
          </p:cNvSpPr>
          <p:nvPr>
            <p:ph type="ctrTitle" hasCustomPrompt="1"/>
          </p:nvPr>
        </p:nvSpPr>
        <p:spPr>
          <a:xfrm>
            <a:off x="838200" y="1611890"/>
            <a:ext cx="8442036" cy="2387600"/>
          </a:xfrm>
        </p:spPr>
        <p:txBody>
          <a:bodyPr anchor="b">
            <a:normAutofit/>
          </a:bodyPr>
          <a:lstStyle>
            <a:lvl1pPr algn="l">
              <a:defRPr sz="4800" b="1" spc="-15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629B056-62E7-43E2-B028-96170A705E61}"/>
              </a:ext>
            </a:extLst>
          </p:cNvPr>
          <p:cNvSpPr>
            <a:spLocks noGrp="1"/>
          </p:cNvSpPr>
          <p:nvPr>
            <p:ph type="subTitle" idx="1"/>
          </p:nvPr>
        </p:nvSpPr>
        <p:spPr>
          <a:xfrm>
            <a:off x="838200" y="4091565"/>
            <a:ext cx="8442036"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D8F97C2-6A4E-4926-BCE8-2871545C6EF3}"/>
              </a:ext>
            </a:extLst>
          </p:cNvPr>
          <p:cNvSpPr>
            <a:spLocks noGrp="1"/>
          </p:cNvSpPr>
          <p:nvPr>
            <p:ph type="dt" sz="half" idx="10"/>
          </p:nvPr>
        </p:nvSpPr>
        <p:spPr>
          <a:xfrm>
            <a:off x="838200" y="6457946"/>
            <a:ext cx="2743200" cy="365125"/>
          </a:xfrm>
          <a:prstGeom prst="rect">
            <a:avLst/>
          </a:prstGeom>
        </p:spPr>
        <p:txBody>
          <a:bodyPr/>
          <a:lstStyle>
            <a:lvl1pPr>
              <a:defRPr>
                <a:solidFill>
                  <a:schemeClr val="bg1"/>
                </a:solidFill>
              </a:defRPr>
            </a:lvl1pPr>
          </a:lstStyle>
          <a:p>
            <a:fld id="{BC84E684-B553-4552-889D-09713ADE5332}" type="datetimeFigureOut">
              <a:rPr lang="en-US" smtClean="0"/>
              <a:pPr/>
              <a:t>9/9/19</a:t>
            </a:fld>
            <a:endParaRPr lang="en-US" dirty="0"/>
          </a:p>
        </p:txBody>
      </p:sp>
      <p:sp>
        <p:nvSpPr>
          <p:cNvPr id="5" name="Footer Placeholder 4">
            <a:extLst>
              <a:ext uri="{FF2B5EF4-FFF2-40B4-BE49-F238E27FC236}">
                <a16:creationId xmlns:a16="http://schemas.microsoft.com/office/drawing/2014/main" id="{37DB1428-2389-4B5A-9D3C-71668EE94EF0}"/>
              </a:ext>
            </a:extLst>
          </p:cNvPr>
          <p:cNvSpPr>
            <a:spLocks noGrp="1"/>
          </p:cNvSpPr>
          <p:nvPr>
            <p:ph type="ftr" sz="quarter" idx="11"/>
          </p:nvPr>
        </p:nvSpPr>
        <p:spPr>
          <a:xfrm>
            <a:off x="4038600" y="6457946"/>
            <a:ext cx="4114800" cy="365125"/>
          </a:xfrm>
          <a:prstGeom prst="rect">
            <a:avLst/>
          </a:prstGeo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D60FBC3B-8C8B-4F4A-9FA3-A9EA3F31623C}"/>
              </a:ext>
            </a:extLst>
          </p:cNvPr>
          <p:cNvSpPr>
            <a:spLocks noGrp="1"/>
          </p:cNvSpPr>
          <p:nvPr>
            <p:ph type="sldNum" sz="quarter" idx="12"/>
          </p:nvPr>
        </p:nvSpPr>
        <p:spPr>
          <a:xfrm>
            <a:off x="8610600" y="6457946"/>
            <a:ext cx="2743200" cy="365125"/>
          </a:xfrm>
        </p:spPr>
        <p:txBody>
          <a:bodyPr/>
          <a:lstStyle>
            <a:lvl1pPr>
              <a:defRPr>
                <a:solidFill>
                  <a:schemeClr val="bg1"/>
                </a:solidFill>
              </a:defRPr>
            </a:lvl1pPr>
          </a:lstStyle>
          <a:p>
            <a:fld id="{B89E5B2B-FEED-4E9E-A25A-E571C3D8CF3D}" type="slidenum">
              <a:rPr lang="en-US" smtClean="0"/>
              <a:pPr/>
              <a:t>‹#›</a:t>
            </a:fld>
            <a:endParaRPr lang="en-US" dirty="0"/>
          </a:p>
        </p:txBody>
      </p:sp>
    </p:spTree>
    <p:extLst>
      <p:ext uri="{BB962C8B-B14F-4D97-AF65-F5344CB8AC3E}">
        <p14:creationId xmlns:p14="http://schemas.microsoft.com/office/powerpoint/2010/main" val="264088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CD8A8BE7-866D-4A66-8DDB-5883993993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8B432A-880A-4280-BC97-50275B8209FD}"/>
              </a:ext>
            </a:extLst>
          </p:cNvPr>
          <p:cNvSpPr>
            <a:spLocks noGrp="1"/>
          </p:cNvSpPr>
          <p:nvPr>
            <p:ph type="title" hasCustomPrompt="1"/>
          </p:nvPr>
        </p:nvSpPr>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0ABA6561-0BD0-454B-AF18-12A135D360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57811B-E213-410A-8502-2ABCFB01C4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AA2222-5504-499F-8C40-4C46E662B13B}"/>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6" name="Footer Placeholder 5">
            <a:extLst>
              <a:ext uri="{FF2B5EF4-FFF2-40B4-BE49-F238E27FC236}">
                <a16:creationId xmlns:a16="http://schemas.microsoft.com/office/drawing/2014/main" id="{717D6E70-FD50-414D-A79C-8230E7F0A1C0}"/>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0EF20479-D2D6-4D46-B5ED-40A0D9E3CA19}"/>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2300739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_Comparison">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8EF31CBD-2057-40DE-833E-A3A610DC13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53F2CED-458E-4AE0-B1FB-5BA456FFC0A1}"/>
              </a:ext>
            </a:extLst>
          </p:cNvPr>
          <p:cNvSpPr>
            <a:spLocks noGrp="1"/>
          </p:cNvSpPr>
          <p:nvPr>
            <p:ph type="title" hasCustomPrompt="1"/>
          </p:nvPr>
        </p:nvSpPr>
        <p:spPr>
          <a:xfrm>
            <a:off x="839788" y="480291"/>
            <a:ext cx="9107776" cy="1210397"/>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746D5328-1C2A-4E28-B7FF-E5BB77722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99C8A3-05F8-4B0B-9138-B7B1751AF3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F7FAA-AF01-4150-85F1-8181083196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D9DF37-5B2F-4BBE-B392-3CE30CF13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D4CBCD-F075-4635-A599-4F126114DF5C}"/>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8" name="Footer Placeholder 7">
            <a:extLst>
              <a:ext uri="{FF2B5EF4-FFF2-40B4-BE49-F238E27FC236}">
                <a16:creationId xmlns:a16="http://schemas.microsoft.com/office/drawing/2014/main" id="{84891FF1-6C66-479F-94FC-246D2C9E64D5}"/>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BB6806F8-87D8-40BC-944A-366F601EF0B3}"/>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1455217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2_Comparison">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DD312441-FF44-46CD-AFCF-6067784453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53F2CED-458E-4AE0-B1FB-5BA456FFC0A1}"/>
              </a:ext>
            </a:extLst>
          </p:cNvPr>
          <p:cNvSpPr>
            <a:spLocks noGrp="1"/>
          </p:cNvSpPr>
          <p:nvPr>
            <p:ph type="title" hasCustomPrompt="1"/>
          </p:nvPr>
        </p:nvSpPr>
        <p:spPr>
          <a:xfrm>
            <a:off x="839788" y="535709"/>
            <a:ext cx="9153957" cy="1154979"/>
          </a:xfrm>
        </p:spPr>
        <p:txBody>
          <a:bodyPr>
            <a:normAutofit/>
          </a:bodyPr>
          <a:lstStyle>
            <a:lvl1pPr>
              <a:defRPr sz="4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46D5328-1C2A-4E28-B7FF-E5BB77722B53}"/>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999C8A3-05F8-4B0B-9138-B7B1751AF317}"/>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BF7FAA-AF01-4150-85F1-8181083196CB}"/>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D9DF37-5B2F-4BBE-B392-3CE30CF1391B}"/>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9D4CBCD-F075-4635-A599-4F126114DF5C}"/>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8" name="Footer Placeholder 7">
            <a:extLst>
              <a:ext uri="{FF2B5EF4-FFF2-40B4-BE49-F238E27FC236}">
                <a16:creationId xmlns:a16="http://schemas.microsoft.com/office/drawing/2014/main" id="{84891FF1-6C66-479F-94FC-246D2C9E64D5}"/>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BB6806F8-87D8-40BC-944A-366F601EF0B3}"/>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1496033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A close up of a logo&#10;&#10;Description automatically generated">
            <a:extLst>
              <a:ext uri="{FF2B5EF4-FFF2-40B4-BE49-F238E27FC236}">
                <a16:creationId xmlns:a16="http://schemas.microsoft.com/office/drawing/2014/main" id="{8D0F9998-7723-468A-A146-56F2193A53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53F2CED-458E-4AE0-B1FB-5BA456FFC0A1}"/>
              </a:ext>
            </a:extLst>
          </p:cNvPr>
          <p:cNvSpPr>
            <a:spLocks noGrp="1"/>
          </p:cNvSpPr>
          <p:nvPr>
            <p:ph type="title" hasCustomPrompt="1"/>
          </p:nvPr>
        </p:nvSpPr>
        <p:spPr>
          <a:xfrm>
            <a:off x="839788" y="535709"/>
            <a:ext cx="9144721" cy="1154979"/>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746D5328-1C2A-4E28-B7FF-E5BB77722B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99C8A3-05F8-4B0B-9138-B7B1751AF3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BF7FAA-AF01-4150-85F1-8181083196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D9DF37-5B2F-4BBE-B392-3CE30CF13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9D4CBCD-F075-4635-A599-4F126114DF5C}"/>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8" name="Footer Placeholder 7">
            <a:extLst>
              <a:ext uri="{FF2B5EF4-FFF2-40B4-BE49-F238E27FC236}">
                <a16:creationId xmlns:a16="http://schemas.microsoft.com/office/drawing/2014/main" id="{84891FF1-6C66-479F-94FC-246D2C9E64D5}"/>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BB6806F8-87D8-40BC-944A-366F601EF0B3}"/>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4062444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B661FAE6-EE1B-4464-89CE-709807E90A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53F2CED-458E-4AE0-B1FB-5BA456FFC0A1}"/>
              </a:ext>
            </a:extLst>
          </p:cNvPr>
          <p:cNvSpPr>
            <a:spLocks noGrp="1"/>
          </p:cNvSpPr>
          <p:nvPr>
            <p:ph type="title" hasCustomPrompt="1"/>
          </p:nvPr>
        </p:nvSpPr>
        <p:spPr>
          <a:xfrm>
            <a:off x="839788" y="517236"/>
            <a:ext cx="9144721" cy="1173452"/>
          </a:xfrm>
        </p:spPr>
        <p:txBody>
          <a:bodyPr>
            <a:normAutofit/>
          </a:bodyPr>
          <a:lstStyle>
            <a:lvl1pPr>
              <a:defRPr sz="4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46D5328-1C2A-4E28-B7FF-E5BB77722B53}"/>
              </a:ext>
            </a:extLst>
          </p:cNvPr>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999C8A3-05F8-4B0B-9138-B7B1751AF317}"/>
              </a:ext>
            </a:extLst>
          </p:cNvPr>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BF7FAA-AF01-4150-85F1-8181083196CB}"/>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5ED9DF37-5B2F-4BBE-B392-3CE30CF1391B}"/>
              </a:ext>
            </a:extLst>
          </p:cNvPr>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79D4CBCD-F075-4635-A599-4F126114DF5C}"/>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8" name="Footer Placeholder 7">
            <a:extLst>
              <a:ext uri="{FF2B5EF4-FFF2-40B4-BE49-F238E27FC236}">
                <a16:creationId xmlns:a16="http://schemas.microsoft.com/office/drawing/2014/main" id="{84891FF1-6C66-479F-94FC-246D2C9E64D5}"/>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BB6806F8-87D8-40BC-944A-366F601EF0B3}"/>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11103473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Two Content">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949D479F-11A8-4C31-AE08-8DDE1C47EB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E8B432A-880A-4280-BC97-50275B8209FD}"/>
              </a:ext>
            </a:extLst>
          </p:cNvPr>
          <p:cNvSpPr>
            <a:spLocks noGrp="1"/>
          </p:cNvSpPr>
          <p:nvPr>
            <p:ph type="title" hasCustomPrompt="1"/>
          </p:nvPr>
        </p:nvSpPr>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0ABA6561-0BD0-454B-AF18-12A135D360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57811B-E213-410A-8502-2ABCFB01C49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AA2222-5504-499F-8C40-4C46E662B13B}"/>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6" name="Footer Placeholder 5">
            <a:extLst>
              <a:ext uri="{FF2B5EF4-FFF2-40B4-BE49-F238E27FC236}">
                <a16:creationId xmlns:a16="http://schemas.microsoft.com/office/drawing/2014/main" id="{717D6E70-FD50-414D-A79C-8230E7F0A1C0}"/>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0EF20479-D2D6-4D46-B5ED-40A0D9E3CA19}"/>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27357221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EF9CD-492C-4979-B92E-51B72B4072EA}"/>
              </a:ext>
            </a:extLst>
          </p:cNvPr>
          <p:cNvSpPr>
            <a:spLocks noGrp="1"/>
          </p:cNvSpPr>
          <p:nvPr>
            <p:ph type="title" hasCustomPrompt="1"/>
          </p:nvPr>
        </p:nvSpPr>
        <p:spPr/>
        <p:txBody>
          <a:bodyPr>
            <a:normAutofit/>
          </a:bodyPr>
          <a:lstStyle>
            <a:lvl1pPr>
              <a:defRPr sz="4000"/>
            </a:lvl1pPr>
          </a:lstStyle>
          <a:p>
            <a:r>
              <a:rPr lang="en-US" dirty="0"/>
              <a:t>CLICK TO EDIT MASTER TITLE STYLE</a:t>
            </a:r>
          </a:p>
        </p:txBody>
      </p:sp>
      <p:sp>
        <p:nvSpPr>
          <p:cNvPr id="3" name="Date Placeholder 2">
            <a:extLst>
              <a:ext uri="{FF2B5EF4-FFF2-40B4-BE49-F238E27FC236}">
                <a16:creationId xmlns:a16="http://schemas.microsoft.com/office/drawing/2014/main" id="{D988870B-A731-446C-8FEE-E064A2F611D5}"/>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4" name="Footer Placeholder 3">
            <a:extLst>
              <a:ext uri="{FF2B5EF4-FFF2-40B4-BE49-F238E27FC236}">
                <a16:creationId xmlns:a16="http://schemas.microsoft.com/office/drawing/2014/main" id="{E4A09142-1E53-4EBA-9F2E-A4484D0B8B6E}"/>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D2465F15-84E3-404E-BC1F-36B95B1E270A}"/>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593201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AF5E70-73D0-462E-886C-6A443C104C81}"/>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3" name="Footer Placeholder 2">
            <a:extLst>
              <a:ext uri="{FF2B5EF4-FFF2-40B4-BE49-F238E27FC236}">
                <a16:creationId xmlns:a16="http://schemas.microsoft.com/office/drawing/2014/main" id="{9C7FD516-3FE8-4F6A-87CB-42776A84B94A}"/>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F6453D62-C8CB-4184-B031-2C34587D5D02}"/>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14820170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F89823AC-64EC-492F-B088-D74F6E576A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C9A5665-32AC-44C7-9673-F30257F7E9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B1C5CC-E995-4AA6-B0C2-A00FA6DB2F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926B84-1558-44F3-8F3D-2807471DF6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46374E-5D04-47BF-8FC4-5368F607D42D}"/>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6" name="Footer Placeholder 5">
            <a:extLst>
              <a:ext uri="{FF2B5EF4-FFF2-40B4-BE49-F238E27FC236}">
                <a16:creationId xmlns:a16="http://schemas.microsoft.com/office/drawing/2014/main" id="{B749E9AB-CDC1-4CC0-BC08-33D340A5DFFE}"/>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94A07556-75E3-4BDD-B2BF-6B85AFCEEA12}"/>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41277780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8B5C57FE-8674-4D11-A460-9689C6443A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5A680C-5277-4FC7-A4AC-24266B1FED74}"/>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BF6B1690-5AEC-4633-972F-BF0FB07A6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834EF5C-DD5A-49E9-B7F7-3C3F9F27D9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83C210-1C87-4DE0-B45D-00CBFA778147}"/>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6" name="Footer Placeholder 5">
            <a:extLst>
              <a:ext uri="{FF2B5EF4-FFF2-40B4-BE49-F238E27FC236}">
                <a16:creationId xmlns:a16="http://schemas.microsoft.com/office/drawing/2014/main" id="{315BC502-0BB3-4C49-8145-47246C54E928}"/>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A61B6841-538E-4873-9997-5F1E04AE2BEF}"/>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3151829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5E439927-A4CB-4DB8-83A9-19770D42ED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9673F5-8861-45F8-9737-8BE41C351BA7}"/>
              </a:ext>
            </a:extLst>
          </p:cNvPr>
          <p:cNvSpPr>
            <a:spLocks noGrp="1"/>
          </p:cNvSpPr>
          <p:nvPr>
            <p:ph type="title" hasCustomPrompt="1"/>
          </p:nvPr>
        </p:nvSpPr>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3ECBE073-95D2-4624-8E70-1B7A98249D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D0882-E8A5-4842-84C9-0670BC955070}"/>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5" name="Footer Placeholder 4">
            <a:extLst>
              <a:ext uri="{FF2B5EF4-FFF2-40B4-BE49-F238E27FC236}">
                <a16:creationId xmlns:a16="http://schemas.microsoft.com/office/drawing/2014/main" id="{5DB8EC80-D24E-43C8-B8A8-FF673D18831C}"/>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7220759D-CF4D-4F45-9B25-DE586EC017DE}"/>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33092279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pic>
        <p:nvPicPr>
          <p:cNvPr id="10" name="Picture 9" descr="A close up of a logo&#10;&#10;Description automatically generated">
            <a:extLst>
              <a:ext uri="{FF2B5EF4-FFF2-40B4-BE49-F238E27FC236}">
                <a16:creationId xmlns:a16="http://schemas.microsoft.com/office/drawing/2014/main" id="{757C07E6-F9DE-4901-B605-252DEE3636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F5A680C-5277-4FC7-A4AC-24266B1FED7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BF6B1690-5AEC-4633-972F-BF0FB07A6E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834EF5C-DD5A-49E9-B7F7-3C3F9F27D9E4}"/>
              </a:ext>
            </a:extLst>
          </p:cNvPr>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4183C210-1C87-4DE0-B45D-00CBFA778147}"/>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6" name="Footer Placeholder 5">
            <a:extLst>
              <a:ext uri="{FF2B5EF4-FFF2-40B4-BE49-F238E27FC236}">
                <a16:creationId xmlns:a16="http://schemas.microsoft.com/office/drawing/2014/main" id="{315BC502-0BB3-4C49-8145-47246C54E928}"/>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A61B6841-538E-4873-9997-5F1E04AE2BEF}"/>
              </a:ext>
            </a:extLst>
          </p:cNvPr>
          <p:cNvSpPr>
            <a:spLocks noGrp="1"/>
          </p:cNvSpPr>
          <p:nvPr>
            <p:ph type="sldNum" sz="quarter" idx="12"/>
          </p:nvPr>
        </p:nvSpPr>
        <p:spPr>
          <a:xfrm>
            <a:off x="8610600" y="6439474"/>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125838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7D781949-86AB-4D21-A76C-043663C97F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9673F5-8861-45F8-9737-8BE41C351BA7}"/>
              </a:ext>
            </a:extLst>
          </p:cNvPr>
          <p:cNvSpPr>
            <a:spLocks noGrp="1"/>
          </p:cNvSpPr>
          <p:nvPr>
            <p:ph type="title" hasCustomPrompt="1"/>
          </p:nvPr>
        </p:nvSpPr>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3ECBE073-95D2-4624-8E70-1B7A98249D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D0882-E8A5-4842-84C9-0670BC955070}"/>
              </a:ext>
            </a:extLst>
          </p:cNvPr>
          <p:cNvSpPr>
            <a:spLocks noGrp="1"/>
          </p:cNvSpPr>
          <p:nvPr>
            <p:ph type="dt" sz="half" idx="10"/>
          </p:nvPr>
        </p:nvSpPr>
        <p:spPr>
          <a:xfrm>
            <a:off x="838200" y="6430238"/>
            <a:ext cx="2743200" cy="365125"/>
          </a:xfrm>
          <a:prstGeom prst="rect">
            <a:avLst/>
          </a:prstGeom>
        </p:spPr>
        <p:txBody>
          <a:bodyPr/>
          <a:lstStyle>
            <a:lvl1pPr>
              <a:defRPr>
                <a:solidFill>
                  <a:schemeClr val="bg1">
                    <a:lumMod val="75000"/>
                  </a:schemeClr>
                </a:solidFill>
              </a:defRPr>
            </a:lvl1pPr>
          </a:lstStyle>
          <a:p>
            <a:fld id="{BC84E684-B553-4552-889D-09713ADE5332}" type="datetimeFigureOut">
              <a:rPr lang="en-US" smtClean="0"/>
              <a:pPr/>
              <a:t>9/9/19</a:t>
            </a:fld>
            <a:endParaRPr lang="en-US" dirty="0"/>
          </a:p>
        </p:txBody>
      </p:sp>
      <p:sp>
        <p:nvSpPr>
          <p:cNvPr id="5" name="Footer Placeholder 4">
            <a:extLst>
              <a:ext uri="{FF2B5EF4-FFF2-40B4-BE49-F238E27FC236}">
                <a16:creationId xmlns:a16="http://schemas.microsoft.com/office/drawing/2014/main" id="{5DB8EC80-D24E-43C8-B8A8-FF673D18831C}"/>
              </a:ext>
            </a:extLst>
          </p:cNvPr>
          <p:cNvSpPr>
            <a:spLocks noGrp="1"/>
          </p:cNvSpPr>
          <p:nvPr>
            <p:ph type="ftr" sz="quarter" idx="11"/>
          </p:nvPr>
        </p:nvSpPr>
        <p:spPr>
          <a:xfrm>
            <a:off x="4038600" y="6430238"/>
            <a:ext cx="4114800" cy="365125"/>
          </a:xfrm>
          <a:prstGeom prst="rect">
            <a:avLst/>
          </a:prstGeom>
        </p:spPr>
        <p:txBody>
          <a:bodyPr/>
          <a:lstStyle>
            <a:lvl1pPr>
              <a:defRPr>
                <a:solidFill>
                  <a:schemeClr val="bg1">
                    <a:lumMod val="75000"/>
                  </a:schemeClr>
                </a:solidFill>
              </a:defRPr>
            </a:lvl1pPr>
          </a:lstStyle>
          <a:p>
            <a:endParaRPr lang="en-US" dirty="0"/>
          </a:p>
        </p:txBody>
      </p:sp>
      <p:sp>
        <p:nvSpPr>
          <p:cNvPr id="6" name="Slide Number Placeholder 5">
            <a:extLst>
              <a:ext uri="{FF2B5EF4-FFF2-40B4-BE49-F238E27FC236}">
                <a16:creationId xmlns:a16="http://schemas.microsoft.com/office/drawing/2014/main" id="{7220759D-CF4D-4F45-9B25-DE586EC017DE}"/>
              </a:ext>
            </a:extLst>
          </p:cNvPr>
          <p:cNvSpPr>
            <a:spLocks noGrp="1"/>
          </p:cNvSpPr>
          <p:nvPr>
            <p:ph type="sldNum" sz="quarter" idx="12"/>
          </p:nvPr>
        </p:nvSpPr>
        <p:spPr>
          <a:xfrm>
            <a:off x="8610600" y="6430238"/>
            <a:ext cx="2743200" cy="365125"/>
          </a:xfrm>
        </p:spPr>
        <p:txBody>
          <a:bodyPr/>
          <a:lstStyle>
            <a:lvl1pPr>
              <a:defRPr>
                <a:solidFill>
                  <a:schemeClr val="bg1">
                    <a:lumMod val="75000"/>
                  </a:schemeClr>
                </a:solidFill>
              </a:defRPr>
            </a:lvl1pPr>
          </a:lstStyle>
          <a:p>
            <a:fld id="{B89E5B2B-FEED-4E9E-A25A-E571C3D8CF3D}" type="slidenum">
              <a:rPr lang="en-US" smtClean="0"/>
              <a:pPr/>
              <a:t>‹#›</a:t>
            </a:fld>
            <a:endParaRPr lang="en-US" dirty="0"/>
          </a:p>
        </p:txBody>
      </p:sp>
    </p:spTree>
    <p:extLst>
      <p:ext uri="{BB962C8B-B14F-4D97-AF65-F5344CB8AC3E}">
        <p14:creationId xmlns:p14="http://schemas.microsoft.com/office/powerpoint/2010/main" val="662272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110E5FB8-F9ED-4681-AF1B-2EB94B91FC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9673F5-8861-45F8-9737-8BE41C351BA7}"/>
              </a:ext>
            </a:extLst>
          </p:cNvPr>
          <p:cNvSpPr>
            <a:spLocks noGrp="1"/>
          </p:cNvSpPr>
          <p:nvPr>
            <p:ph type="title" hasCustomPrompt="1"/>
          </p:nvPr>
        </p:nvSpPr>
        <p:spPr/>
        <p:txBody>
          <a:bodyPr>
            <a:normAutofit/>
          </a:bodyPr>
          <a:lstStyle>
            <a:lvl1pPr>
              <a:defRPr sz="40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3ECBE073-95D2-4624-8E70-1B7A98249D45}"/>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49D0882-E8A5-4842-84C9-0670BC955070}"/>
              </a:ext>
            </a:extLst>
          </p:cNvPr>
          <p:cNvSpPr>
            <a:spLocks noGrp="1"/>
          </p:cNvSpPr>
          <p:nvPr>
            <p:ph type="dt" sz="half" idx="10"/>
          </p:nvPr>
        </p:nvSpPr>
        <p:spPr>
          <a:xfrm>
            <a:off x="838200" y="6430238"/>
            <a:ext cx="2743200" cy="365125"/>
          </a:xfrm>
          <a:prstGeom prst="rect">
            <a:avLst/>
          </a:prstGeom>
        </p:spPr>
        <p:txBody>
          <a:bodyPr/>
          <a:lstStyle>
            <a:lvl1pPr>
              <a:defRPr>
                <a:solidFill>
                  <a:schemeClr val="bg1"/>
                </a:solidFill>
              </a:defRPr>
            </a:lvl1pPr>
          </a:lstStyle>
          <a:p>
            <a:fld id="{BC84E684-B553-4552-889D-09713ADE5332}" type="datetimeFigureOut">
              <a:rPr lang="en-US" smtClean="0"/>
              <a:pPr/>
              <a:t>9/9/19</a:t>
            </a:fld>
            <a:endParaRPr lang="en-US" dirty="0"/>
          </a:p>
        </p:txBody>
      </p:sp>
      <p:sp>
        <p:nvSpPr>
          <p:cNvPr id="5" name="Footer Placeholder 4">
            <a:extLst>
              <a:ext uri="{FF2B5EF4-FFF2-40B4-BE49-F238E27FC236}">
                <a16:creationId xmlns:a16="http://schemas.microsoft.com/office/drawing/2014/main" id="{5DB8EC80-D24E-43C8-B8A8-FF673D18831C}"/>
              </a:ext>
            </a:extLst>
          </p:cNvPr>
          <p:cNvSpPr>
            <a:spLocks noGrp="1"/>
          </p:cNvSpPr>
          <p:nvPr>
            <p:ph type="ftr" sz="quarter" idx="11"/>
          </p:nvPr>
        </p:nvSpPr>
        <p:spPr>
          <a:xfrm>
            <a:off x="4038600" y="6430238"/>
            <a:ext cx="4114800" cy="365125"/>
          </a:xfrm>
          <a:prstGeom prst="rect">
            <a:avLst/>
          </a:prstGeom>
        </p:spPr>
        <p:txBody>
          <a:bodyPr/>
          <a:lstStyle>
            <a:lvl1pPr>
              <a:defRPr>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7220759D-CF4D-4F45-9B25-DE586EC017DE}"/>
              </a:ext>
            </a:extLst>
          </p:cNvPr>
          <p:cNvSpPr>
            <a:spLocks noGrp="1"/>
          </p:cNvSpPr>
          <p:nvPr>
            <p:ph type="sldNum" sz="quarter" idx="12"/>
          </p:nvPr>
        </p:nvSpPr>
        <p:spPr>
          <a:xfrm>
            <a:off x="8610600" y="6430238"/>
            <a:ext cx="2743200" cy="365125"/>
          </a:xfrm>
        </p:spPr>
        <p:txBody>
          <a:bodyPr/>
          <a:lstStyle>
            <a:lvl1pPr>
              <a:defRPr>
                <a:solidFill>
                  <a:schemeClr val="bg1"/>
                </a:solidFill>
              </a:defRPr>
            </a:lvl1pPr>
          </a:lstStyle>
          <a:p>
            <a:fld id="{B89E5B2B-FEED-4E9E-A25A-E571C3D8CF3D}" type="slidenum">
              <a:rPr lang="en-US" smtClean="0"/>
              <a:pPr/>
              <a:t>‹#›</a:t>
            </a:fld>
            <a:endParaRPr lang="en-US" dirty="0"/>
          </a:p>
        </p:txBody>
      </p:sp>
    </p:spTree>
    <p:extLst>
      <p:ext uri="{BB962C8B-B14F-4D97-AF65-F5344CB8AC3E}">
        <p14:creationId xmlns:p14="http://schemas.microsoft.com/office/powerpoint/2010/main" val="2859980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pic>
        <p:nvPicPr>
          <p:cNvPr id="9" name="Picture 8" descr="A close up of a logo&#10;&#10;Description automatically generated">
            <a:extLst>
              <a:ext uri="{FF2B5EF4-FFF2-40B4-BE49-F238E27FC236}">
                <a16:creationId xmlns:a16="http://schemas.microsoft.com/office/drawing/2014/main" id="{2E993145-9E02-4DC3-8AE0-E4CFCB96A6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99673F5-8861-45F8-9737-8BE41C351BA7}"/>
              </a:ext>
            </a:extLst>
          </p:cNvPr>
          <p:cNvSpPr>
            <a:spLocks noGrp="1"/>
          </p:cNvSpPr>
          <p:nvPr>
            <p:ph type="title" hasCustomPrompt="1"/>
          </p:nvPr>
        </p:nvSpPr>
        <p:spPr/>
        <p:txBody>
          <a:bodyPr/>
          <a:lstStyle>
            <a:lvl1pPr>
              <a:defRPr b="1"/>
            </a:lvl1pPr>
          </a:lstStyle>
          <a:p>
            <a:r>
              <a:rPr lang="en-US" dirty="0"/>
              <a:t>CLICK TO EDIT MASTER TITLE STYLE</a:t>
            </a:r>
          </a:p>
        </p:txBody>
      </p:sp>
      <p:sp>
        <p:nvSpPr>
          <p:cNvPr id="3" name="Content Placeholder 2">
            <a:extLst>
              <a:ext uri="{FF2B5EF4-FFF2-40B4-BE49-F238E27FC236}">
                <a16:creationId xmlns:a16="http://schemas.microsoft.com/office/drawing/2014/main" id="{3ECBE073-95D2-4624-8E70-1B7A98249D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9D0882-E8A5-4842-84C9-0670BC955070}"/>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5" name="Footer Placeholder 4">
            <a:extLst>
              <a:ext uri="{FF2B5EF4-FFF2-40B4-BE49-F238E27FC236}">
                <a16:creationId xmlns:a16="http://schemas.microsoft.com/office/drawing/2014/main" id="{5DB8EC80-D24E-43C8-B8A8-FF673D18831C}"/>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7220759D-CF4D-4F45-9B25-DE586EC017DE}"/>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3926534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Picture 9" descr="A screen shot of a store window&#10;&#10;Description automatically generated">
            <a:extLst>
              <a:ext uri="{FF2B5EF4-FFF2-40B4-BE49-F238E27FC236}">
                <a16:creationId xmlns:a16="http://schemas.microsoft.com/office/drawing/2014/main" id="{165A591A-DF41-45A4-88FC-F6E69B83DB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C4EF41-4E2B-4DB4-BAD0-FA22CCCF7839}"/>
              </a:ext>
            </a:extLst>
          </p:cNvPr>
          <p:cNvSpPr>
            <a:spLocks noGrp="1"/>
          </p:cNvSpPr>
          <p:nvPr>
            <p:ph type="title" hasCustomPrompt="1"/>
          </p:nvPr>
        </p:nvSpPr>
        <p:spPr>
          <a:xfrm>
            <a:off x="831850" y="1709738"/>
            <a:ext cx="9189605" cy="2852737"/>
          </a:xfrm>
        </p:spPr>
        <p:txBody>
          <a:bodyPr anchor="b"/>
          <a:lstStyle>
            <a:lvl1pPr>
              <a:defRPr sz="6000">
                <a:solidFill>
                  <a:schemeClr val="bg1">
                    <a:lumMod val="85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4AEC560-D500-4D25-A97B-F6BD44808092}"/>
              </a:ext>
            </a:extLst>
          </p:cNvPr>
          <p:cNvSpPr>
            <a:spLocks noGrp="1"/>
          </p:cNvSpPr>
          <p:nvPr>
            <p:ph type="body" idx="1"/>
          </p:nvPr>
        </p:nvSpPr>
        <p:spPr>
          <a:xfrm>
            <a:off x="831850" y="4589463"/>
            <a:ext cx="918960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EE085E17-D2B2-4BEB-840E-8F54A556DCB2}"/>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5" name="Footer Placeholder 4">
            <a:extLst>
              <a:ext uri="{FF2B5EF4-FFF2-40B4-BE49-F238E27FC236}">
                <a16:creationId xmlns:a16="http://schemas.microsoft.com/office/drawing/2014/main" id="{D1EC3C63-7B3F-44F5-827A-5CE655C2115C}"/>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243FCA2-9CF2-471D-952E-82AADC101638}"/>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3232198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8" name="Picture 7" descr="A screen shot of a store window&#10;&#10;Description automatically generated">
            <a:extLst>
              <a:ext uri="{FF2B5EF4-FFF2-40B4-BE49-F238E27FC236}">
                <a16:creationId xmlns:a16="http://schemas.microsoft.com/office/drawing/2014/main" id="{82CD9300-3CAF-4D11-842B-86636109EE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C4EF41-4E2B-4DB4-BAD0-FA22CCCF7839}"/>
              </a:ext>
            </a:extLst>
          </p:cNvPr>
          <p:cNvSpPr>
            <a:spLocks noGrp="1"/>
          </p:cNvSpPr>
          <p:nvPr>
            <p:ph type="title" hasCustomPrompt="1"/>
          </p:nvPr>
        </p:nvSpPr>
        <p:spPr>
          <a:xfrm>
            <a:off x="831850" y="1709738"/>
            <a:ext cx="9161895" cy="2852737"/>
          </a:xfrm>
        </p:spPr>
        <p:txBody>
          <a:bodyPr anchor="b"/>
          <a:lstStyle>
            <a:lvl1pPr>
              <a:defRPr sz="6000">
                <a:solidFill>
                  <a:schemeClr val="bg1">
                    <a:lumMod val="85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4AEC560-D500-4D25-A97B-F6BD44808092}"/>
              </a:ext>
            </a:extLst>
          </p:cNvPr>
          <p:cNvSpPr>
            <a:spLocks noGrp="1"/>
          </p:cNvSpPr>
          <p:nvPr>
            <p:ph type="body" idx="1"/>
          </p:nvPr>
        </p:nvSpPr>
        <p:spPr>
          <a:xfrm>
            <a:off x="831850" y="4589463"/>
            <a:ext cx="916189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EE085E17-D2B2-4BEB-840E-8F54A556DCB2}"/>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5" name="Footer Placeholder 4">
            <a:extLst>
              <a:ext uri="{FF2B5EF4-FFF2-40B4-BE49-F238E27FC236}">
                <a16:creationId xmlns:a16="http://schemas.microsoft.com/office/drawing/2014/main" id="{D1EC3C63-7B3F-44F5-827A-5CE655C2115C}"/>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243FCA2-9CF2-471D-952E-82AADC101638}"/>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915922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9" name="Picture 8" descr="A person with a sunset in the background&#10;&#10;Description automatically generated">
            <a:extLst>
              <a:ext uri="{FF2B5EF4-FFF2-40B4-BE49-F238E27FC236}">
                <a16:creationId xmlns:a16="http://schemas.microsoft.com/office/drawing/2014/main" id="{7A896BA9-6FB7-4F30-AAD8-E03474270F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C4EF41-4E2B-4DB4-BAD0-FA22CCCF7839}"/>
              </a:ext>
            </a:extLst>
          </p:cNvPr>
          <p:cNvSpPr>
            <a:spLocks noGrp="1"/>
          </p:cNvSpPr>
          <p:nvPr>
            <p:ph type="title" hasCustomPrompt="1"/>
          </p:nvPr>
        </p:nvSpPr>
        <p:spPr>
          <a:xfrm>
            <a:off x="831850" y="1709738"/>
            <a:ext cx="9161895" cy="2852737"/>
          </a:xfrm>
        </p:spPr>
        <p:txBody>
          <a:bodyPr anchor="b"/>
          <a:lstStyle>
            <a:lvl1pPr>
              <a:defRPr sz="6000">
                <a:solidFill>
                  <a:schemeClr val="bg1">
                    <a:lumMod val="85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4AEC560-D500-4D25-A97B-F6BD44808092}"/>
              </a:ext>
            </a:extLst>
          </p:cNvPr>
          <p:cNvSpPr>
            <a:spLocks noGrp="1"/>
          </p:cNvSpPr>
          <p:nvPr>
            <p:ph type="body" idx="1"/>
          </p:nvPr>
        </p:nvSpPr>
        <p:spPr>
          <a:xfrm>
            <a:off x="831850" y="4589463"/>
            <a:ext cx="916189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EE085E17-D2B2-4BEB-840E-8F54A556DCB2}"/>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5" name="Footer Placeholder 4">
            <a:extLst>
              <a:ext uri="{FF2B5EF4-FFF2-40B4-BE49-F238E27FC236}">
                <a16:creationId xmlns:a16="http://schemas.microsoft.com/office/drawing/2014/main" id="{D1EC3C63-7B3F-44F5-827A-5CE655C2115C}"/>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243FCA2-9CF2-471D-952E-82AADC101638}"/>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1875025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8" name="Picture 7" descr="A person standing on a rock&#10;&#10;Description automatically generated">
            <a:extLst>
              <a:ext uri="{FF2B5EF4-FFF2-40B4-BE49-F238E27FC236}">
                <a16:creationId xmlns:a16="http://schemas.microsoft.com/office/drawing/2014/main" id="{10EB1481-2B8E-467D-9DA2-02A4E937A6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4C4EF41-4E2B-4DB4-BAD0-FA22CCCF7839}"/>
              </a:ext>
            </a:extLst>
          </p:cNvPr>
          <p:cNvSpPr>
            <a:spLocks noGrp="1"/>
          </p:cNvSpPr>
          <p:nvPr>
            <p:ph type="title" hasCustomPrompt="1"/>
          </p:nvPr>
        </p:nvSpPr>
        <p:spPr>
          <a:xfrm>
            <a:off x="831850" y="1709738"/>
            <a:ext cx="9161895" cy="2852737"/>
          </a:xfrm>
        </p:spPr>
        <p:txBody>
          <a:bodyPr anchor="b"/>
          <a:lstStyle>
            <a:lvl1pPr>
              <a:defRPr sz="6000">
                <a:solidFill>
                  <a:schemeClr val="bg1">
                    <a:lumMod val="85000"/>
                  </a:schemeClr>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F4AEC560-D500-4D25-A97B-F6BD44808092}"/>
              </a:ext>
            </a:extLst>
          </p:cNvPr>
          <p:cNvSpPr>
            <a:spLocks noGrp="1"/>
          </p:cNvSpPr>
          <p:nvPr>
            <p:ph type="body" idx="1"/>
          </p:nvPr>
        </p:nvSpPr>
        <p:spPr>
          <a:xfrm>
            <a:off x="831850" y="4589463"/>
            <a:ext cx="9161895"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EE085E17-D2B2-4BEB-840E-8F54A556DCB2}"/>
              </a:ext>
            </a:extLst>
          </p:cNvPr>
          <p:cNvSpPr>
            <a:spLocks noGrp="1"/>
          </p:cNvSpPr>
          <p:nvPr>
            <p:ph type="dt" sz="half" idx="10"/>
          </p:nvPr>
        </p:nvSpPr>
        <p:spPr>
          <a:xfrm>
            <a:off x="838200" y="6430238"/>
            <a:ext cx="2743200" cy="365125"/>
          </a:xfrm>
          <a:prstGeom prst="rect">
            <a:avLst/>
          </a:prstGeom>
        </p:spPr>
        <p:txBody>
          <a:bodyPr/>
          <a:lstStyle/>
          <a:p>
            <a:fld id="{BC84E684-B553-4552-889D-09713ADE5332}" type="datetimeFigureOut">
              <a:rPr lang="en-US" smtClean="0"/>
              <a:t>9/9/19</a:t>
            </a:fld>
            <a:endParaRPr lang="en-US" dirty="0"/>
          </a:p>
        </p:txBody>
      </p:sp>
      <p:sp>
        <p:nvSpPr>
          <p:cNvPr id="5" name="Footer Placeholder 4">
            <a:extLst>
              <a:ext uri="{FF2B5EF4-FFF2-40B4-BE49-F238E27FC236}">
                <a16:creationId xmlns:a16="http://schemas.microsoft.com/office/drawing/2014/main" id="{D1EC3C63-7B3F-44F5-827A-5CE655C2115C}"/>
              </a:ext>
            </a:extLst>
          </p:cNvPr>
          <p:cNvSpPr>
            <a:spLocks noGrp="1"/>
          </p:cNvSpPr>
          <p:nvPr>
            <p:ph type="ftr" sz="quarter" idx="11"/>
          </p:nvPr>
        </p:nvSpPr>
        <p:spPr>
          <a:xfrm>
            <a:off x="4038600" y="6430238"/>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0243FCA2-9CF2-471D-952E-82AADC101638}"/>
              </a:ext>
            </a:extLst>
          </p:cNvPr>
          <p:cNvSpPr>
            <a:spLocks noGrp="1"/>
          </p:cNvSpPr>
          <p:nvPr>
            <p:ph type="sldNum" sz="quarter" idx="12"/>
          </p:nvPr>
        </p:nvSpPr>
        <p:spPr>
          <a:xfrm>
            <a:off x="8610600" y="6430238"/>
            <a:ext cx="2743200" cy="365125"/>
          </a:xfrm>
        </p:spPr>
        <p:txBody>
          <a:bodyPr/>
          <a:lstStyle/>
          <a:p>
            <a:fld id="{B89E5B2B-FEED-4E9E-A25A-E571C3D8CF3D}" type="slidenum">
              <a:rPr lang="en-US" smtClean="0"/>
              <a:t>‹#›</a:t>
            </a:fld>
            <a:endParaRPr lang="en-US" dirty="0"/>
          </a:p>
        </p:txBody>
      </p:sp>
    </p:spTree>
    <p:extLst>
      <p:ext uri="{BB962C8B-B14F-4D97-AF65-F5344CB8AC3E}">
        <p14:creationId xmlns:p14="http://schemas.microsoft.com/office/powerpoint/2010/main" val="2735543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077BBD18-D98D-44F2-80F2-0CDD0A8824F2}"/>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0048F9A3-C1CF-45AB-BE08-5BC4CE710938}"/>
              </a:ext>
            </a:extLst>
          </p:cNvPr>
          <p:cNvSpPr>
            <a:spLocks noGrp="1"/>
          </p:cNvSpPr>
          <p:nvPr>
            <p:ph type="title"/>
          </p:nvPr>
        </p:nvSpPr>
        <p:spPr>
          <a:xfrm>
            <a:off x="838200" y="508000"/>
            <a:ext cx="9155545" cy="1182688"/>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0A62D8-F0F3-48D8-8853-B5A4C89D04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82563ADF-B449-4AAA-B406-8FFA46D57014}"/>
              </a:ext>
            </a:extLst>
          </p:cNvPr>
          <p:cNvSpPr>
            <a:spLocks noGrp="1"/>
          </p:cNvSpPr>
          <p:nvPr>
            <p:ph type="sldNum" sz="quarter" idx="4"/>
          </p:nvPr>
        </p:nvSpPr>
        <p:spPr>
          <a:xfrm>
            <a:off x="8610600" y="6430238"/>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B89E5B2B-FEED-4E9E-A25A-E571C3D8CF3D}" type="slidenum">
              <a:rPr lang="en-US" smtClean="0"/>
              <a:pPr/>
              <a:t>‹#›</a:t>
            </a:fld>
            <a:endParaRPr lang="en-US" dirty="0"/>
          </a:p>
        </p:txBody>
      </p:sp>
    </p:spTree>
    <p:extLst>
      <p:ext uri="{BB962C8B-B14F-4D97-AF65-F5344CB8AC3E}">
        <p14:creationId xmlns:p14="http://schemas.microsoft.com/office/powerpoint/2010/main" val="41923903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4" r:id="rId3"/>
    <p:sldLayoutId id="2147483666" r:id="rId4"/>
    <p:sldLayoutId id="2147483665" r:id="rId5"/>
    <p:sldLayoutId id="2147483651" r:id="rId6"/>
    <p:sldLayoutId id="2147483660" r:id="rId7"/>
    <p:sldLayoutId id="2147483661" r:id="rId8"/>
    <p:sldLayoutId id="2147483670" r:id="rId9"/>
    <p:sldLayoutId id="2147483652" r:id="rId10"/>
    <p:sldLayoutId id="2147483668" r:id="rId11"/>
    <p:sldLayoutId id="2147483667" r:id="rId12"/>
    <p:sldLayoutId id="2147483653" r:id="rId13"/>
    <p:sldLayoutId id="2147483663" r:id="rId14"/>
    <p:sldLayoutId id="2147483662" r:id="rId15"/>
    <p:sldLayoutId id="2147483654" r:id="rId16"/>
    <p:sldLayoutId id="2147483655" r:id="rId17"/>
    <p:sldLayoutId id="2147483656" r:id="rId18"/>
    <p:sldLayoutId id="2147483657" r:id="rId19"/>
    <p:sldLayoutId id="2147483669" r:id="rId20"/>
  </p:sldLayoutIdLst>
  <p:txStyles>
    <p:titleStyle>
      <a:lvl1pPr algn="l" defTabSz="914400" rtl="0" eaLnBrk="1" latinLnBrk="0" hangingPunct="1">
        <a:lnSpc>
          <a:spcPct val="90000"/>
        </a:lnSpc>
        <a:spcBef>
          <a:spcPct val="0"/>
        </a:spcBef>
        <a:buNone/>
        <a:defRPr sz="4400" b="1" kern="1200" spc="-15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mertonway.com/"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www.pwc.com/gx/en/banking-capital-markets/banking-2020/assets/pwc-retail-banking-2020-evolution-or-revolution.pdf" TargetMode="External"/><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www2.deloitte.com/content/dam/Deloitte/an/Documents/technology/techtrends-2019.pdf" TargetMode="External"/><Relationship Id="rId7" Type="http://schemas.openxmlformats.org/officeDocument/2006/relationships/diagramQuickStyle" Target="../diagrams/quickStyle1.xml"/><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www.capgemini.com/2015/08/looking-at-telecom-industry-trends-by-2020-and-beyond/" TargetMode="External"/><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3" Type="http://schemas.openxmlformats.org/officeDocument/2006/relationships/hyperlink" Target="http://graphics.eiu.com/files/ad_pdfs/eiuForesight2020_WP.pdf" TargetMode="External"/><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s://www.techfunnel.com/information-technology/exciting-future-technology-trends-2020/"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hyperlink" Target="https://martechseries.com/predictive-ai/ai-platforms-machine-learning/permeation-of-artificial-intelligence/"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hyperlink" Target="https://www.pwc.co.uk/economic-services/ukeo/pwcukeo-section-4-automation-march-2017-v2.pdf" TargetMode="External"/><Relationship Id="rId5" Type="http://schemas.openxmlformats.org/officeDocument/2006/relationships/hyperlink" Target="https://blog.capterra.com/machine-learning-and-artificial-intelligence-statistics/" TargetMode="External"/><Relationship Id="rId4" Type="http://schemas.openxmlformats.org/officeDocument/2006/relationships/hyperlink" Target="https://www.gartner.com/smarterwithgartner/gartner-top-10-strategic-technology-trends-for-2019/"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diagramColors" Target="../diagrams/colors7.xml"/><Relationship Id="rId21" Type="http://schemas.openxmlformats.org/officeDocument/2006/relationships/diagramColors" Target="../diagrams/colors6.xml"/><Relationship Id="rId34" Type="http://schemas.openxmlformats.org/officeDocument/2006/relationships/diagramLayout" Target="../diagrams/layout9.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diagramQuickStyle" Target="../diagrams/quickStyle7.xml"/><Relationship Id="rId33" Type="http://schemas.openxmlformats.org/officeDocument/2006/relationships/diagramData" Target="../diagrams/data9.xml"/><Relationship Id="rId2" Type="http://schemas.openxmlformats.org/officeDocument/2006/relationships/notesSlide" Target="../notesSlides/notesSlide25.xml"/><Relationship Id="rId16" Type="http://schemas.openxmlformats.org/officeDocument/2006/relationships/diagramColors" Target="../diagrams/colors5.xml"/><Relationship Id="rId20" Type="http://schemas.openxmlformats.org/officeDocument/2006/relationships/diagramQuickStyle" Target="../diagrams/quickStyle6.xml"/><Relationship Id="rId29" Type="http://schemas.openxmlformats.org/officeDocument/2006/relationships/diagramLayout" Target="../diagrams/layout8.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diagramLayout" Target="../diagrams/layout7.xml"/><Relationship Id="rId32" Type="http://schemas.microsoft.com/office/2007/relationships/diagramDrawing" Target="../diagrams/drawing8.xml"/><Relationship Id="rId37" Type="http://schemas.microsoft.com/office/2007/relationships/diagramDrawing" Target="../diagrams/drawing9.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diagramData" Target="../diagrams/data7.xml"/><Relationship Id="rId28" Type="http://schemas.openxmlformats.org/officeDocument/2006/relationships/diagramData" Target="../diagrams/data8.xml"/><Relationship Id="rId36" Type="http://schemas.openxmlformats.org/officeDocument/2006/relationships/diagramColors" Target="../diagrams/colors9.xml"/><Relationship Id="rId10" Type="http://schemas.openxmlformats.org/officeDocument/2006/relationships/diagramQuickStyle" Target="../diagrams/quickStyle4.xml"/><Relationship Id="rId19" Type="http://schemas.openxmlformats.org/officeDocument/2006/relationships/diagramLayout" Target="../diagrams/layout6.xml"/><Relationship Id="rId31" Type="http://schemas.openxmlformats.org/officeDocument/2006/relationships/diagramColors" Target="../diagrams/colors8.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 Id="rId27" Type="http://schemas.microsoft.com/office/2007/relationships/diagramDrawing" Target="../diagrams/drawing7.xml"/><Relationship Id="rId30" Type="http://schemas.openxmlformats.org/officeDocument/2006/relationships/diagramQuickStyle" Target="../diagrams/quickStyle8.xml"/><Relationship Id="rId35" Type="http://schemas.openxmlformats.org/officeDocument/2006/relationships/diagramQuickStyle" Target="../diagrams/quickStyle9.xml"/><Relationship Id="rId8" Type="http://schemas.openxmlformats.org/officeDocument/2006/relationships/diagramData" Target="../diagrams/data4.xml"/><Relationship Id="rId3" Type="http://schemas.openxmlformats.org/officeDocument/2006/relationships/diagramData" Target="../diagrams/data3.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money.cnn.com/magazines/fortune/fortune500/2009/full_list"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fortune.com/fortune500/"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C47B4-21DF-1246-9901-9FE7661577B0}"/>
              </a:ext>
            </a:extLst>
          </p:cNvPr>
          <p:cNvSpPr>
            <a:spLocks noGrp="1"/>
          </p:cNvSpPr>
          <p:nvPr>
            <p:ph type="title"/>
          </p:nvPr>
        </p:nvSpPr>
        <p:spPr>
          <a:xfrm>
            <a:off x="815248" y="2536031"/>
            <a:ext cx="9959248" cy="2800723"/>
          </a:xfrm>
        </p:spPr>
        <p:txBody>
          <a:bodyPr>
            <a:normAutofit fontScale="90000"/>
          </a:bodyPr>
          <a:lstStyle/>
          <a:p>
            <a:br>
              <a:rPr lang="en-US" sz="4800" dirty="0">
                <a:latin typeface="Arial"/>
                <a:cs typeface="Arial"/>
              </a:rPr>
            </a:br>
            <a:br>
              <a:rPr lang="en-US" sz="4800" dirty="0">
                <a:latin typeface="Arial"/>
                <a:cs typeface="Arial"/>
              </a:rPr>
            </a:br>
            <a:br>
              <a:rPr lang="en-US" sz="4800" dirty="0">
                <a:latin typeface="Arial"/>
                <a:cs typeface="Arial"/>
              </a:rPr>
            </a:br>
            <a:br>
              <a:rPr lang="en-US" sz="4800" dirty="0">
                <a:latin typeface="Arial"/>
                <a:cs typeface="Arial"/>
              </a:rPr>
            </a:br>
            <a:br>
              <a:rPr lang="en-US" sz="4800" dirty="0">
                <a:latin typeface="Arial"/>
                <a:cs typeface="Arial"/>
              </a:rPr>
            </a:br>
            <a:br>
              <a:rPr lang="en-US" sz="4800" dirty="0">
                <a:latin typeface="Arial"/>
                <a:cs typeface="Arial"/>
              </a:rPr>
            </a:br>
            <a:r>
              <a:rPr lang="en-US" sz="4800" dirty="0">
                <a:latin typeface="+mn-lt"/>
                <a:cs typeface="Arial"/>
              </a:rPr>
              <a:t>DATA MANAGEMENT LEADERSHIP</a:t>
            </a:r>
            <a:br>
              <a:rPr lang="en-US" dirty="0">
                <a:latin typeface="Arial"/>
                <a:cs typeface="Arial"/>
              </a:rPr>
            </a:br>
            <a:br>
              <a:rPr lang="en-US" dirty="0">
                <a:latin typeface="Arial"/>
                <a:cs typeface="Arial"/>
              </a:rPr>
            </a:br>
            <a:r>
              <a:rPr lang="en-US" sz="4400" b="0" dirty="0">
                <a:latin typeface="+mn-lt"/>
                <a:ea typeface="+mn-lt"/>
                <a:cs typeface="+mn-lt"/>
              </a:rPr>
              <a:t>Are You Playing Offense Or Defense To Unlock </a:t>
            </a:r>
            <a:br>
              <a:rPr lang="en-US" sz="4400" b="0" dirty="0">
                <a:latin typeface="+mn-lt"/>
                <a:ea typeface="+mn-lt"/>
                <a:cs typeface="+mn-lt"/>
              </a:rPr>
            </a:br>
            <a:r>
              <a:rPr lang="en-US" sz="4400" b="0" dirty="0">
                <a:latin typeface="+mn-lt"/>
                <a:ea typeface="+mn-lt"/>
                <a:cs typeface="+mn-lt"/>
              </a:rPr>
              <a:t>The Data Insights You Need Today?</a:t>
            </a:r>
            <a:br>
              <a:rPr lang="en-US" sz="4400" b="0" dirty="0">
                <a:latin typeface="+mn-lt"/>
                <a:cs typeface="Calibri"/>
              </a:rPr>
            </a:br>
            <a:br>
              <a:rPr lang="en-US" sz="4400" b="0" dirty="0">
                <a:solidFill>
                  <a:schemeClr val="bg1"/>
                </a:solidFill>
                <a:latin typeface="Arial"/>
                <a:cs typeface="Arial"/>
              </a:rPr>
            </a:br>
            <a:endParaRPr lang="en-US" sz="4400" b="0" dirty="0">
              <a:solidFill>
                <a:schemeClr val="bg1"/>
              </a:solidFill>
            </a:endParaRPr>
          </a:p>
        </p:txBody>
      </p:sp>
      <p:sp>
        <p:nvSpPr>
          <p:cNvPr id="4" name="Rectangle 3">
            <a:extLst>
              <a:ext uri="{FF2B5EF4-FFF2-40B4-BE49-F238E27FC236}">
                <a16:creationId xmlns:a16="http://schemas.microsoft.com/office/drawing/2014/main" id="{16E054D7-41A5-A844-A941-41C9F8BD2B35}"/>
              </a:ext>
            </a:extLst>
          </p:cNvPr>
          <p:cNvSpPr/>
          <p:nvPr/>
        </p:nvSpPr>
        <p:spPr>
          <a:xfrm>
            <a:off x="1035585" y="4595842"/>
            <a:ext cx="6096000" cy="2077492"/>
          </a:xfrm>
          <a:prstGeom prst="rect">
            <a:avLst/>
          </a:prstGeom>
        </p:spPr>
        <p:txBody>
          <a:bodyPr>
            <a:spAutoFit/>
          </a:bodyPr>
          <a:lstStyle/>
          <a:p>
            <a:endParaRPr lang="en-US" sz="4400" dirty="0">
              <a:solidFill>
                <a:schemeClr val="bg1">
                  <a:lumMod val="85000"/>
                </a:schemeClr>
              </a:solidFill>
              <a:latin typeface="Arial"/>
              <a:cs typeface="Arial"/>
            </a:endParaRPr>
          </a:p>
          <a:p>
            <a:r>
              <a:rPr lang="en-US" sz="4400" dirty="0">
                <a:solidFill>
                  <a:schemeClr val="bg1">
                    <a:lumMod val="85000"/>
                  </a:schemeClr>
                </a:solidFill>
                <a:cs typeface="Arial"/>
              </a:rPr>
              <a:t>Izabela Lundberg</a:t>
            </a:r>
          </a:p>
          <a:p>
            <a:endParaRPr lang="en-US" sz="2800" dirty="0">
              <a:solidFill>
                <a:schemeClr val="bg1">
                  <a:lumMod val="85000"/>
                </a:schemeClr>
              </a:solidFill>
              <a:cs typeface="Calibri"/>
            </a:endParaRPr>
          </a:p>
          <a:p>
            <a:r>
              <a:rPr lang="en-US" sz="1200" dirty="0">
                <a:solidFill>
                  <a:schemeClr val="bg1">
                    <a:lumMod val="85000"/>
                  </a:schemeClr>
                </a:solidFill>
                <a:cs typeface="Arial"/>
              </a:rPr>
              <a:t>with Merton Way Inc., </a:t>
            </a:r>
            <a:r>
              <a:rPr lang="en-US" sz="1200" dirty="0">
                <a:solidFill>
                  <a:schemeClr val="bg1">
                    <a:lumMod val="85000"/>
                  </a:schemeClr>
                </a:solidFill>
                <a:cs typeface="Arial"/>
                <a:hlinkClick r:id="rId3">
                  <a:extLst>
                    <a:ext uri="{A12FA001-AC4F-418D-AE19-62706E023703}">
                      <ahyp:hlinkClr xmlns:ahyp="http://schemas.microsoft.com/office/drawing/2018/hyperlinkcolor" val="tx"/>
                    </a:ext>
                  </a:extLst>
                </a:hlinkClick>
              </a:rPr>
              <a:t>www.mertonway.com</a:t>
            </a:r>
            <a:endParaRPr lang="en-US" sz="1200" dirty="0">
              <a:solidFill>
                <a:schemeClr val="bg1">
                  <a:lumMod val="85000"/>
                </a:schemeClr>
              </a:solidFill>
            </a:endParaRPr>
          </a:p>
        </p:txBody>
      </p:sp>
    </p:spTree>
    <p:extLst>
      <p:ext uri="{BB962C8B-B14F-4D97-AF65-F5344CB8AC3E}">
        <p14:creationId xmlns:p14="http://schemas.microsoft.com/office/powerpoint/2010/main" val="197708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AB868-3257-2B4F-AFAF-A88C8E3F34A5}"/>
              </a:ext>
            </a:extLst>
          </p:cNvPr>
          <p:cNvSpPr>
            <a:spLocks noGrp="1"/>
          </p:cNvSpPr>
          <p:nvPr>
            <p:ph type="title"/>
          </p:nvPr>
        </p:nvSpPr>
        <p:spPr>
          <a:xfrm>
            <a:off x="516616" y="2287044"/>
            <a:ext cx="8661064" cy="2852737"/>
          </a:xfrm>
        </p:spPr>
        <p:txBody>
          <a:bodyPr>
            <a:normAutofit/>
          </a:bodyPr>
          <a:lstStyle/>
          <a:p>
            <a:r>
              <a:rPr lang="en-US" sz="4000" b="0" i="1" dirty="0">
                <a:latin typeface="+mn-lt"/>
              </a:rPr>
              <a:t>At least 55 percent of executives </a:t>
            </a:r>
            <a:br>
              <a:rPr lang="en-US" sz="4000" b="0" i="1" dirty="0">
                <a:latin typeface="+mn-lt"/>
              </a:rPr>
            </a:br>
            <a:r>
              <a:rPr lang="en-US" sz="4000" b="0" i="1" dirty="0">
                <a:latin typeface="+mn-lt"/>
              </a:rPr>
              <a:t>responded that they are looking into </a:t>
            </a:r>
            <a:br>
              <a:rPr lang="en-US" sz="4000" b="0" i="1" dirty="0">
                <a:latin typeface="+mn-lt"/>
              </a:rPr>
            </a:br>
            <a:r>
              <a:rPr lang="en-US" sz="4000" b="0" i="1" dirty="0">
                <a:latin typeface="+mn-lt"/>
              </a:rPr>
              <a:t>training options and conducting </a:t>
            </a:r>
            <a:br>
              <a:rPr lang="en-US" sz="4000" b="0" i="1" dirty="0">
                <a:latin typeface="+mn-lt"/>
              </a:rPr>
            </a:br>
            <a:r>
              <a:rPr lang="en-US" sz="4000" b="0" i="1" dirty="0">
                <a:latin typeface="+mn-lt"/>
              </a:rPr>
              <a:t>workshops for up-skilling employees.</a:t>
            </a:r>
          </a:p>
        </p:txBody>
      </p:sp>
    </p:spTree>
    <p:extLst>
      <p:ext uri="{BB962C8B-B14F-4D97-AF65-F5344CB8AC3E}">
        <p14:creationId xmlns:p14="http://schemas.microsoft.com/office/powerpoint/2010/main" val="490069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703F-67D8-954A-B8B2-93AF2E05A2CC}"/>
              </a:ext>
            </a:extLst>
          </p:cNvPr>
          <p:cNvSpPr>
            <a:spLocks noGrp="1"/>
          </p:cNvSpPr>
          <p:nvPr>
            <p:ph type="title"/>
          </p:nvPr>
        </p:nvSpPr>
        <p:spPr/>
        <p:txBody>
          <a:bodyPr/>
          <a:lstStyle/>
          <a:p>
            <a:r>
              <a:rPr lang="en-US" dirty="0"/>
              <a:t>PRESENTATION</a:t>
            </a:r>
            <a:br>
              <a:rPr lang="en-US" dirty="0"/>
            </a:br>
            <a:br>
              <a:rPr lang="en-US" dirty="0"/>
            </a:br>
            <a:r>
              <a:rPr lang="en-US" dirty="0"/>
              <a:t> </a:t>
            </a:r>
          </a:p>
        </p:txBody>
      </p:sp>
    </p:spTree>
    <p:extLst>
      <p:ext uri="{BB962C8B-B14F-4D97-AF65-F5344CB8AC3E}">
        <p14:creationId xmlns:p14="http://schemas.microsoft.com/office/powerpoint/2010/main" val="23301155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621CD-A01C-A048-ADB1-B8EE8B8DBE92}"/>
              </a:ext>
            </a:extLst>
          </p:cNvPr>
          <p:cNvSpPr>
            <a:spLocks noGrp="1"/>
          </p:cNvSpPr>
          <p:nvPr>
            <p:ph type="title"/>
          </p:nvPr>
        </p:nvSpPr>
        <p:spPr/>
        <p:txBody>
          <a:bodyPr/>
          <a:lstStyle/>
          <a:p>
            <a:r>
              <a:rPr lang="en-US" dirty="0">
                <a:latin typeface="+mn-lt"/>
              </a:rPr>
              <a:t>Executive Priorities in 2020</a:t>
            </a:r>
          </a:p>
        </p:txBody>
      </p:sp>
      <p:sp>
        <p:nvSpPr>
          <p:cNvPr id="3" name="Content Placeholder 2">
            <a:extLst>
              <a:ext uri="{FF2B5EF4-FFF2-40B4-BE49-F238E27FC236}">
                <a16:creationId xmlns:a16="http://schemas.microsoft.com/office/drawing/2014/main" id="{F44FB9E4-1808-0048-9877-486951AE02B3}"/>
              </a:ext>
            </a:extLst>
          </p:cNvPr>
          <p:cNvSpPr>
            <a:spLocks noGrp="1"/>
          </p:cNvSpPr>
          <p:nvPr>
            <p:ph idx="1"/>
          </p:nvPr>
        </p:nvSpPr>
        <p:spPr>
          <a:xfrm>
            <a:off x="838200" y="1825625"/>
            <a:ext cx="10515600" cy="3660775"/>
          </a:xfrm>
        </p:spPr>
        <p:txBody>
          <a:bodyPr/>
          <a:lstStyle/>
          <a:p>
            <a:pPr marL="514350" indent="-514350">
              <a:buFont typeface="+mj-lt"/>
              <a:buAutoNum type="arabicPeriod"/>
            </a:pPr>
            <a:r>
              <a:rPr lang="en-US" dirty="0">
                <a:latin typeface="+mn-lt"/>
              </a:rPr>
              <a:t>Developing a Customer-Centric Business Model </a:t>
            </a:r>
          </a:p>
          <a:p>
            <a:pPr marL="514350" indent="-514350">
              <a:buFont typeface="+mj-lt"/>
              <a:buAutoNum type="arabicPeriod"/>
            </a:pPr>
            <a:r>
              <a:rPr lang="en-US" dirty="0">
                <a:latin typeface="+mn-lt"/>
              </a:rPr>
              <a:t>Optimizing Distribution</a:t>
            </a:r>
          </a:p>
          <a:p>
            <a:pPr marL="514350" indent="-514350">
              <a:buFont typeface="+mj-lt"/>
              <a:buAutoNum type="arabicPeriod"/>
            </a:pPr>
            <a:r>
              <a:rPr lang="en-US" dirty="0">
                <a:latin typeface="+mn-lt"/>
              </a:rPr>
              <a:t>Simplifying Business and Operating Models</a:t>
            </a:r>
          </a:p>
          <a:p>
            <a:pPr marL="514350" indent="-514350">
              <a:buFont typeface="+mj-lt"/>
              <a:buAutoNum type="arabicPeriod"/>
            </a:pPr>
            <a:r>
              <a:rPr lang="en-US" dirty="0">
                <a:latin typeface="+mn-lt"/>
              </a:rPr>
              <a:t>Obtaining an Information Advantage </a:t>
            </a:r>
          </a:p>
          <a:p>
            <a:pPr marL="514350" indent="-514350">
              <a:buFont typeface="+mj-lt"/>
              <a:buAutoNum type="arabicPeriod"/>
            </a:pPr>
            <a:r>
              <a:rPr lang="en-US" dirty="0">
                <a:latin typeface="+mn-lt"/>
              </a:rPr>
              <a:t>Enabling Innovation and the Capabilities Required to Foster It </a:t>
            </a:r>
          </a:p>
          <a:p>
            <a:pPr marL="514350" indent="-514350">
              <a:buFont typeface="+mj-lt"/>
              <a:buAutoNum type="arabicPeriod"/>
            </a:pPr>
            <a:r>
              <a:rPr lang="en-US" dirty="0">
                <a:latin typeface="+mn-lt"/>
              </a:rPr>
              <a:t>Proactively Managing Risk, Regulations, and Capital</a:t>
            </a:r>
          </a:p>
          <a:p>
            <a:pPr marL="0" indent="0">
              <a:buNone/>
            </a:pPr>
            <a:r>
              <a:rPr lang="en-US" dirty="0">
                <a:latin typeface="+mn-lt"/>
              </a:rPr>
              <a:t> </a:t>
            </a:r>
          </a:p>
        </p:txBody>
      </p:sp>
    </p:spTree>
    <p:extLst>
      <p:ext uri="{BB962C8B-B14F-4D97-AF65-F5344CB8AC3E}">
        <p14:creationId xmlns:p14="http://schemas.microsoft.com/office/powerpoint/2010/main" val="3686860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ED20-DA20-2447-884A-330AF494E439}"/>
              </a:ext>
            </a:extLst>
          </p:cNvPr>
          <p:cNvSpPr>
            <a:spLocks noGrp="1"/>
          </p:cNvSpPr>
          <p:nvPr>
            <p:ph type="title"/>
          </p:nvPr>
        </p:nvSpPr>
        <p:spPr>
          <a:xfrm>
            <a:off x="314069" y="1555750"/>
            <a:ext cx="7043585" cy="3746500"/>
          </a:xfrm>
        </p:spPr>
        <p:txBody>
          <a:bodyPr>
            <a:normAutofit/>
          </a:bodyPr>
          <a:lstStyle/>
          <a:p>
            <a:r>
              <a:rPr lang="en-US" sz="4000" b="0" i="1" dirty="0">
                <a:latin typeface="+mn-lt"/>
              </a:rPr>
              <a:t>“90% of executives believe that </a:t>
            </a:r>
            <a:br>
              <a:rPr lang="en-US" sz="4000" b="0" i="1" dirty="0">
                <a:latin typeface="+mn-lt"/>
              </a:rPr>
            </a:br>
            <a:r>
              <a:rPr lang="en-US" sz="4000" b="0" i="1" dirty="0">
                <a:latin typeface="+mn-lt"/>
              </a:rPr>
              <a:t>each of these priorities is important; </a:t>
            </a:r>
            <a:br>
              <a:rPr lang="en-US" sz="4000" b="0" i="1" dirty="0">
                <a:latin typeface="+mn-lt"/>
              </a:rPr>
            </a:br>
            <a:r>
              <a:rPr lang="en-US" sz="4000" b="0" i="1" dirty="0">
                <a:latin typeface="+mn-lt"/>
              </a:rPr>
              <a:t>only 20% of executives feel very </a:t>
            </a:r>
            <a:br>
              <a:rPr lang="en-US" sz="4000" b="0" i="1" dirty="0">
                <a:latin typeface="+mn-lt"/>
              </a:rPr>
            </a:br>
            <a:r>
              <a:rPr lang="en-US" sz="4000" b="0" i="1" dirty="0">
                <a:latin typeface="+mn-lt"/>
              </a:rPr>
              <a:t>prepared to address them”</a:t>
            </a:r>
            <a:br>
              <a:rPr lang="en-US" sz="4000" b="0" i="1" dirty="0">
                <a:latin typeface="+mn-lt"/>
              </a:rPr>
            </a:br>
            <a:br>
              <a:rPr lang="en-US" sz="4000" b="0" i="1" dirty="0">
                <a:latin typeface="+mn-lt"/>
              </a:rPr>
            </a:br>
            <a:r>
              <a:rPr lang="en-US" sz="4000" b="0" i="1" dirty="0">
                <a:latin typeface="+mn-lt"/>
              </a:rPr>
              <a:t>IBM </a:t>
            </a:r>
          </a:p>
        </p:txBody>
      </p:sp>
    </p:spTree>
    <p:extLst>
      <p:ext uri="{BB962C8B-B14F-4D97-AF65-F5344CB8AC3E}">
        <p14:creationId xmlns:p14="http://schemas.microsoft.com/office/powerpoint/2010/main" val="2782457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BA09-E440-47F0-BA7C-EF3DC4E39C9D}"/>
              </a:ext>
            </a:extLst>
          </p:cNvPr>
          <p:cNvSpPr>
            <a:spLocks noGrp="1"/>
          </p:cNvSpPr>
          <p:nvPr>
            <p:ph type="title"/>
          </p:nvPr>
        </p:nvSpPr>
        <p:spPr/>
        <p:txBody>
          <a:bodyPr>
            <a:noAutofit/>
          </a:bodyPr>
          <a:lstStyle/>
          <a:p>
            <a:r>
              <a:rPr lang="en-US" dirty="0">
                <a:latin typeface="+mn-lt"/>
                <a:cs typeface="Arial" panose="020B0604020202020204" pitchFamily="34" charset="0"/>
              </a:rPr>
              <a:t>Powerful Forces That Are Shaping</a:t>
            </a:r>
          </a:p>
        </p:txBody>
      </p:sp>
      <p:sp>
        <p:nvSpPr>
          <p:cNvPr id="3" name="Content Placeholder 2">
            <a:extLst>
              <a:ext uri="{FF2B5EF4-FFF2-40B4-BE49-F238E27FC236}">
                <a16:creationId xmlns:a16="http://schemas.microsoft.com/office/drawing/2014/main" id="{AE11082D-990A-48EB-A292-1FD122EA6C4A}"/>
              </a:ext>
            </a:extLst>
          </p:cNvPr>
          <p:cNvSpPr>
            <a:spLocks noGrp="1"/>
          </p:cNvSpPr>
          <p:nvPr>
            <p:ph idx="4294967295"/>
          </p:nvPr>
        </p:nvSpPr>
        <p:spPr>
          <a:xfrm>
            <a:off x="963561" y="1690688"/>
            <a:ext cx="2933700" cy="4351337"/>
          </a:xfrm>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endParaRPr lang="en-US" sz="2000" b="1" dirty="0">
              <a:cs typeface="Arial" panose="020B0604020202020204" pitchFamily="34" charset="0"/>
            </a:endParaRPr>
          </a:p>
          <a:p>
            <a:pPr marL="0" indent="0" algn="ctr">
              <a:buNone/>
            </a:pPr>
            <a:r>
              <a:rPr lang="en-US" sz="2000" b="1" dirty="0">
                <a:cs typeface="Arial" panose="020B0604020202020204" pitchFamily="34" charset="0"/>
              </a:rPr>
              <a:t>Top Challenges </a:t>
            </a:r>
          </a:p>
          <a:p>
            <a:pPr marL="0" indent="0">
              <a:buNone/>
            </a:pPr>
            <a:endParaRPr lang="en-US" sz="1800" b="1" dirty="0">
              <a:cs typeface="Arial" panose="020B0604020202020204" pitchFamily="34" charset="0"/>
            </a:endParaRPr>
          </a:p>
          <a:p>
            <a:pPr marL="342900" indent="-342900">
              <a:buAutoNum type="arabicPeriod"/>
            </a:pPr>
            <a:r>
              <a:rPr lang="en-US" sz="1800" b="1" dirty="0">
                <a:cs typeface="Arial" panose="020B0604020202020204" pitchFamily="34" charset="0"/>
              </a:rPr>
              <a:t>Regulatory compliance </a:t>
            </a:r>
          </a:p>
          <a:p>
            <a:pPr marL="342900" indent="-342900">
              <a:buAutoNum type="arabicPeriod"/>
            </a:pPr>
            <a:r>
              <a:rPr lang="en-US" sz="1800" b="1" dirty="0">
                <a:cs typeface="Arial" panose="020B0604020202020204" pitchFamily="34" charset="0"/>
              </a:rPr>
              <a:t>Attracting new customers </a:t>
            </a:r>
          </a:p>
          <a:p>
            <a:pPr marL="342900" indent="-342900">
              <a:buAutoNum type="arabicPeriod"/>
            </a:pPr>
            <a:r>
              <a:rPr lang="en-US" sz="1800" b="1" dirty="0">
                <a:cs typeface="Arial" panose="020B0604020202020204" pitchFamily="34" charset="0"/>
              </a:rPr>
              <a:t>Increasing customer profitability </a:t>
            </a:r>
          </a:p>
          <a:p>
            <a:pPr marL="342900" indent="-342900">
              <a:buAutoNum type="arabicPeriod"/>
            </a:pPr>
            <a:r>
              <a:rPr lang="en-US" sz="1800" b="1" dirty="0">
                <a:cs typeface="Arial" panose="020B0604020202020204" pitchFamily="34" charset="0"/>
              </a:rPr>
              <a:t>Attracting and retaining talent </a:t>
            </a:r>
          </a:p>
          <a:p>
            <a:pPr marL="342900" indent="-342900">
              <a:buAutoNum type="arabicPeriod"/>
            </a:pPr>
            <a:r>
              <a:rPr lang="en-US" sz="1800" b="1" dirty="0">
                <a:cs typeface="Arial" panose="020B0604020202020204" pitchFamily="34" charset="0"/>
              </a:rPr>
              <a:t>New market entrants </a:t>
            </a:r>
          </a:p>
        </p:txBody>
      </p:sp>
      <p:sp>
        <p:nvSpPr>
          <p:cNvPr id="4" name="Content Placeholder 2">
            <a:extLst>
              <a:ext uri="{FF2B5EF4-FFF2-40B4-BE49-F238E27FC236}">
                <a16:creationId xmlns:a16="http://schemas.microsoft.com/office/drawing/2014/main" id="{45DA31A9-6693-4DB1-8497-724889FF79ED}"/>
              </a:ext>
            </a:extLst>
          </p:cNvPr>
          <p:cNvSpPr txBox="1">
            <a:spLocks/>
          </p:cNvSpPr>
          <p:nvPr/>
        </p:nvSpPr>
        <p:spPr>
          <a:xfrm>
            <a:off x="7943850" y="1690688"/>
            <a:ext cx="2933700" cy="4351338"/>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b="1" dirty="0">
              <a:solidFill>
                <a:schemeClr val="accent6"/>
              </a:solidFill>
              <a:cs typeface="Arial" panose="020B0604020202020204" pitchFamily="34" charset="0"/>
            </a:endParaRPr>
          </a:p>
          <a:p>
            <a:pPr marL="0" indent="0" algn="ctr">
              <a:buFont typeface="Arial" panose="020B0604020202020204" pitchFamily="34" charset="0"/>
              <a:buNone/>
            </a:pPr>
            <a:r>
              <a:rPr lang="en-US" sz="2000" b="1" dirty="0">
                <a:solidFill>
                  <a:schemeClr val="accent6"/>
                </a:solidFill>
                <a:cs typeface="Arial" panose="020B0604020202020204" pitchFamily="34" charset="0"/>
              </a:rPr>
              <a:t>Top Integrated Strategic Responses</a:t>
            </a:r>
          </a:p>
          <a:p>
            <a:pPr marL="0" indent="0" algn="ctr">
              <a:buFont typeface="Arial" panose="020B0604020202020204" pitchFamily="34" charset="0"/>
              <a:buNone/>
            </a:pPr>
            <a:endParaRPr lang="en-US" sz="1800" b="1" dirty="0">
              <a:solidFill>
                <a:schemeClr val="accent6"/>
              </a:solidFill>
              <a:cs typeface="Arial" panose="020B0604020202020204" pitchFamily="34" charset="0"/>
            </a:endParaRPr>
          </a:p>
          <a:p>
            <a:pPr marL="342900" indent="-342900" fontAlgn="base">
              <a:buFont typeface="Arial" panose="020B0604020202020204" pitchFamily="34" charset="0"/>
              <a:buAutoNum type="arabicPeriod"/>
            </a:pPr>
            <a:r>
              <a:rPr lang="en-US" sz="1800" b="1" dirty="0">
                <a:cs typeface="Arial" panose="020B0604020202020204" pitchFamily="34" charset="0"/>
              </a:rPr>
              <a:t>Develop strategy</a:t>
            </a:r>
          </a:p>
          <a:p>
            <a:pPr marL="342900" indent="-342900" fontAlgn="base">
              <a:buFont typeface="Arial" panose="020B0604020202020204" pitchFamily="34" charset="0"/>
              <a:buAutoNum type="arabicPeriod"/>
            </a:pPr>
            <a:r>
              <a:rPr lang="en-US" sz="1800" b="1" dirty="0">
                <a:cs typeface="Arial" panose="020B0604020202020204" pitchFamily="34" charset="0"/>
              </a:rPr>
              <a:t>Design and strategize a        new business model</a:t>
            </a:r>
          </a:p>
          <a:p>
            <a:pPr marL="342900" indent="-342900" fontAlgn="base">
              <a:buFont typeface="Arial" panose="020B0604020202020204" pitchFamily="34" charset="0"/>
              <a:buAutoNum type="arabicPeriod"/>
            </a:pPr>
            <a:r>
              <a:rPr lang="en-US" sz="1800" b="1" dirty="0">
                <a:cs typeface="Arial" panose="020B0604020202020204" pitchFamily="34" charset="0"/>
              </a:rPr>
              <a:t>Closing the gap</a:t>
            </a:r>
          </a:p>
          <a:p>
            <a:pPr marL="342900" indent="-342900" fontAlgn="base">
              <a:buFont typeface="Arial" panose="020B0604020202020204" pitchFamily="34" charset="0"/>
              <a:buAutoNum type="arabicPeriod"/>
            </a:pPr>
            <a:r>
              <a:rPr lang="en-US" sz="1800" b="1" dirty="0">
                <a:cs typeface="Arial" panose="020B0604020202020204" pitchFamily="34" charset="0"/>
              </a:rPr>
              <a:t>Prioritized path forward</a:t>
            </a:r>
          </a:p>
          <a:p>
            <a:pPr marL="0" indent="0" fontAlgn="base">
              <a:buNone/>
            </a:pPr>
            <a:r>
              <a:rPr lang="en-US" sz="1800" b="1" dirty="0">
                <a:cs typeface="Arial" panose="020B0604020202020204" pitchFamily="34" charset="0"/>
              </a:rPr>
              <a:t> </a:t>
            </a:r>
          </a:p>
          <a:p>
            <a:pPr marL="0" indent="0">
              <a:buFont typeface="Arial" panose="020B0604020202020204" pitchFamily="34" charset="0"/>
              <a:buNone/>
            </a:pPr>
            <a:endParaRPr lang="en-US" sz="1800" b="1" dirty="0">
              <a:solidFill>
                <a:schemeClr val="accent6"/>
              </a:solidFill>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37D8FB95-EAAB-485C-BDA8-EFC62DD5DA61}"/>
              </a:ext>
            </a:extLst>
          </p:cNvPr>
          <p:cNvSpPr txBox="1">
            <a:spLocks/>
          </p:cNvSpPr>
          <p:nvPr/>
        </p:nvSpPr>
        <p:spPr>
          <a:xfrm>
            <a:off x="4391025" y="1690689"/>
            <a:ext cx="2933700" cy="435133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b="1" dirty="0">
              <a:solidFill>
                <a:schemeClr val="accent1">
                  <a:lumMod val="75000"/>
                </a:schemeClr>
              </a:solidFill>
              <a:cs typeface="Arial" panose="020B0604020202020204" pitchFamily="34" charset="0"/>
            </a:endParaRPr>
          </a:p>
          <a:p>
            <a:pPr marL="0" indent="0" algn="ctr">
              <a:buNone/>
            </a:pPr>
            <a:r>
              <a:rPr lang="en-US" sz="2000" b="1" dirty="0">
                <a:solidFill>
                  <a:schemeClr val="accent1">
                    <a:lumMod val="75000"/>
                  </a:schemeClr>
                </a:solidFill>
                <a:cs typeface="Arial" panose="020B0604020202020204" pitchFamily="34" charset="0"/>
              </a:rPr>
              <a:t>Top Investment Priorities</a:t>
            </a:r>
          </a:p>
          <a:p>
            <a:pPr marL="0" indent="0">
              <a:buNone/>
            </a:pPr>
            <a:endParaRPr lang="en-US" sz="1800" b="1" dirty="0">
              <a:solidFill>
                <a:schemeClr val="accent1">
                  <a:lumMod val="75000"/>
                </a:schemeClr>
              </a:solidFill>
              <a:cs typeface="Arial" panose="020B0604020202020204" pitchFamily="34" charset="0"/>
            </a:endParaRPr>
          </a:p>
          <a:p>
            <a:pPr marL="342900" indent="-342900" fontAlgn="base">
              <a:buAutoNum type="arabicPeriod"/>
            </a:pPr>
            <a:r>
              <a:rPr lang="en-US" sz="1800" b="1" dirty="0">
                <a:cs typeface="Arial" panose="020B0604020202020204" pitchFamily="34" charset="0"/>
              </a:rPr>
              <a:t>Regulatory compliance</a:t>
            </a:r>
          </a:p>
          <a:p>
            <a:pPr marL="342900" indent="-342900" fontAlgn="base">
              <a:buAutoNum type="arabicPeriod"/>
            </a:pPr>
            <a:r>
              <a:rPr lang="en-US" sz="1800" b="1" dirty="0">
                <a:cs typeface="Arial" panose="020B0604020202020204" pitchFamily="34" charset="0"/>
              </a:rPr>
              <a:t>Enhancing customer service</a:t>
            </a:r>
          </a:p>
          <a:p>
            <a:pPr marL="342900" indent="-342900" fontAlgn="base">
              <a:buAutoNum type="arabicPeriod"/>
            </a:pPr>
            <a:r>
              <a:rPr lang="en-US" sz="1800" b="1" dirty="0">
                <a:cs typeface="Arial" panose="020B0604020202020204" pitchFamily="34" charset="0"/>
              </a:rPr>
              <a:t>Implementing new technology </a:t>
            </a:r>
          </a:p>
          <a:p>
            <a:pPr marL="342900" indent="-342900" fontAlgn="base">
              <a:buAutoNum type="arabicPeriod"/>
            </a:pPr>
            <a:r>
              <a:rPr lang="en-US" sz="1800" b="1" dirty="0">
                <a:cs typeface="Arial" panose="020B0604020202020204" pitchFamily="34" charset="0"/>
              </a:rPr>
              <a:t>R&amp;D and innovation</a:t>
            </a:r>
          </a:p>
          <a:p>
            <a:pPr marL="342900" indent="-342900" fontAlgn="base">
              <a:buAutoNum type="arabicPeriod"/>
            </a:pPr>
            <a:r>
              <a:rPr lang="en-US" sz="1800" b="1" dirty="0">
                <a:cs typeface="Arial" panose="020B0604020202020204" pitchFamily="34" charset="0"/>
              </a:rPr>
              <a:t>New product development </a:t>
            </a:r>
          </a:p>
          <a:p>
            <a:pPr marL="342900" indent="-342900" fontAlgn="base">
              <a:buAutoNum type="arabicPeriod"/>
            </a:pPr>
            <a:endParaRPr lang="en-US" sz="1800" b="1"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8E9A8E00-9C2A-3346-8F3C-A38438F53659}"/>
              </a:ext>
            </a:extLst>
          </p:cNvPr>
          <p:cNvSpPr txBox="1"/>
          <p:nvPr/>
        </p:nvSpPr>
        <p:spPr>
          <a:xfrm>
            <a:off x="963561" y="6499122"/>
            <a:ext cx="9913989" cy="261610"/>
          </a:xfrm>
          <a:prstGeom prst="rect">
            <a:avLst/>
          </a:prstGeom>
          <a:noFill/>
        </p:spPr>
        <p:txBody>
          <a:bodyPr wrap="square" rtlCol="0">
            <a:spAutoFit/>
          </a:bodyPr>
          <a:lstStyle/>
          <a:p>
            <a:r>
              <a:rPr lang="en-US" sz="1100" dirty="0">
                <a:solidFill>
                  <a:schemeClr val="bg1"/>
                </a:solidFill>
              </a:rPr>
              <a:t>Source: </a:t>
            </a:r>
            <a:r>
              <a:rPr lang="en-US" sz="1100" dirty="0">
                <a:solidFill>
                  <a:schemeClr val="bg1"/>
                </a:solidFill>
                <a:hlinkClick r:id="rId3">
                  <a:extLst>
                    <a:ext uri="{A12FA001-AC4F-418D-AE19-62706E023703}">
                      <ahyp:hlinkClr xmlns:ahyp="http://schemas.microsoft.com/office/drawing/2018/hyperlinkcolor" val="tx"/>
                    </a:ext>
                  </a:extLst>
                </a:hlinkClick>
              </a:rPr>
              <a:t>PwC Banking 2020 Survey </a:t>
            </a:r>
            <a:endParaRPr lang="en-US" sz="1100" dirty="0">
              <a:solidFill>
                <a:schemeClr val="bg1"/>
              </a:solidFill>
            </a:endParaRPr>
          </a:p>
        </p:txBody>
      </p:sp>
    </p:spTree>
    <p:extLst>
      <p:ext uri="{BB962C8B-B14F-4D97-AF65-F5344CB8AC3E}">
        <p14:creationId xmlns:p14="http://schemas.microsoft.com/office/powerpoint/2010/main" val="17920360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8D16-CAAC-49AC-BEEC-073117FC2F81}"/>
              </a:ext>
            </a:extLst>
          </p:cNvPr>
          <p:cNvSpPr>
            <a:spLocks noGrp="1"/>
          </p:cNvSpPr>
          <p:nvPr>
            <p:ph type="title"/>
          </p:nvPr>
        </p:nvSpPr>
        <p:spPr/>
        <p:txBody>
          <a:bodyPr/>
          <a:lstStyle/>
          <a:p>
            <a:r>
              <a:rPr lang="en-US" dirty="0">
                <a:latin typeface="+mn-lt"/>
              </a:rPr>
              <a:t>Why Data Management Leadership</a:t>
            </a:r>
            <a:endParaRPr lang="en-US" dirty="0">
              <a:latin typeface="+mn-lt"/>
              <a:cs typeface="Calibri Light"/>
            </a:endParaRPr>
          </a:p>
        </p:txBody>
      </p:sp>
      <p:sp>
        <p:nvSpPr>
          <p:cNvPr id="3" name="Content Placeholder 2">
            <a:extLst>
              <a:ext uri="{FF2B5EF4-FFF2-40B4-BE49-F238E27FC236}">
                <a16:creationId xmlns:a16="http://schemas.microsoft.com/office/drawing/2014/main" id="{332EA265-7760-42FD-B8B6-32649D23B62C}"/>
              </a:ext>
            </a:extLst>
          </p:cNvPr>
          <p:cNvSpPr>
            <a:spLocks noGrp="1"/>
          </p:cNvSpPr>
          <p:nvPr>
            <p:ph idx="4294967295"/>
          </p:nvPr>
        </p:nvSpPr>
        <p:spPr>
          <a:xfrm>
            <a:off x="838200" y="1690688"/>
            <a:ext cx="10515600" cy="4351338"/>
          </a:xfrm>
        </p:spPr>
        <p:txBody>
          <a:bodyPr/>
          <a:lstStyle/>
          <a:p>
            <a:r>
              <a:rPr lang="en-US" sz="3600" dirty="0">
                <a:latin typeface="+mn-lt"/>
              </a:rPr>
              <a:t>Megatrends in Data Management</a:t>
            </a:r>
          </a:p>
          <a:p>
            <a:r>
              <a:rPr lang="en-US" sz="3600" dirty="0">
                <a:latin typeface="+mn-lt"/>
              </a:rPr>
              <a:t>Your Landscape</a:t>
            </a:r>
          </a:p>
          <a:p>
            <a:pPr lvl="1"/>
            <a:r>
              <a:rPr lang="en-US" sz="3200" dirty="0">
                <a:latin typeface="+mn-lt"/>
              </a:rPr>
              <a:t>Governance</a:t>
            </a:r>
          </a:p>
          <a:p>
            <a:pPr lvl="1"/>
            <a:r>
              <a:rPr lang="en-US" sz="3200" dirty="0">
                <a:latin typeface="+mn-lt"/>
              </a:rPr>
              <a:t>Privacy</a:t>
            </a:r>
          </a:p>
          <a:p>
            <a:pPr lvl="1"/>
            <a:r>
              <a:rPr lang="en-US" sz="3200" dirty="0">
                <a:latin typeface="+mn-lt"/>
              </a:rPr>
              <a:t>Security</a:t>
            </a:r>
          </a:p>
          <a:p>
            <a:pPr lvl="1"/>
            <a:r>
              <a:rPr lang="en-US" sz="3200" dirty="0">
                <a:latin typeface="+mn-lt"/>
              </a:rPr>
              <a:t>Monetization</a:t>
            </a:r>
          </a:p>
          <a:p>
            <a:pPr marL="457200" lvl="1" indent="0">
              <a:buNone/>
            </a:pPr>
            <a:endParaRPr lang="en-US" dirty="0"/>
          </a:p>
        </p:txBody>
      </p:sp>
    </p:spTree>
    <p:extLst>
      <p:ext uri="{BB962C8B-B14F-4D97-AF65-F5344CB8AC3E}">
        <p14:creationId xmlns:p14="http://schemas.microsoft.com/office/powerpoint/2010/main" val="260064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06D9A-A31A-4444-8339-178C4D71F941}"/>
              </a:ext>
            </a:extLst>
          </p:cNvPr>
          <p:cNvSpPr>
            <a:spLocks noGrp="1"/>
          </p:cNvSpPr>
          <p:nvPr>
            <p:ph type="title"/>
          </p:nvPr>
        </p:nvSpPr>
        <p:spPr/>
        <p:txBody>
          <a:bodyPr>
            <a:normAutofit fontScale="90000"/>
          </a:bodyPr>
          <a:lstStyle/>
          <a:p>
            <a:r>
              <a:rPr lang="en-US" dirty="0">
                <a:latin typeface="+mn-lt"/>
                <a:cs typeface="Arial" panose="020B0604020202020204" pitchFamily="34" charset="0"/>
              </a:rPr>
              <a:t>Megatrends in Data Management</a:t>
            </a:r>
            <a:r>
              <a:rPr lang="en-US" dirty="0">
                <a:latin typeface="+mn-lt"/>
              </a:rPr>
              <a:t>:</a:t>
            </a:r>
            <a:r>
              <a:rPr lang="en-US" dirty="0">
                <a:latin typeface="+mn-lt"/>
                <a:cs typeface="Arial" panose="020B0604020202020204" pitchFamily="34" charset="0"/>
              </a:rPr>
              <a:t> 2020-Forward</a:t>
            </a:r>
          </a:p>
        </p:txBody>
      </p:sp>
      <p:sp>
        <p:nvSpPr>
          <p:cNvPr id="4" name="TextBox 3">
            <a:extLst>
              <a:ext uri="{FF2B5EF4-FFF2-40B4-BE49-F238E27FC236}">
                <a16:creationId xmlns:a16="http://schemas.microsoft.com/office/drawing/2014/main" id="{3126A8CF-37C6-48B9-9D7E-3936955F71F6}"/>
              </a:ext>
            </a:extLst>
          </p:cNvPr>
          <p:cNvSpPr txBox="1"/>
          <p:nvPr/>
        </p:nvSpPr>
        <p:spPr>
          <a:xfrm>
            <a:off x="838199" y="6408992"/>
            <a:ext cx="11226801" cy="400110"/>
          </a:xfrm>
          <a:prstGeom prst="rect">
            <a:avLst/>
          </a:prstGeom>
          <a:noFill/>
        </p:spPr>
        <p:txBody>
          <a:bodyPr wrap="square" rtlCol="0">
            <a:spAutoFit/>
          </a:bodyPr>
          <a:lstStyle/>
          <a:p>
            <a:r>
              <a:rPr lang="en-US" sz="1000" dirty="0">
                <a:solidFill>
                  <a:schemeClr val="bg1"/>
                </a:solidFill>
                <a:cs typeface="Arial" panose="020B0604020202020204" pitchFamily="34" charset="0"/>
              </a:rPr>
              <a:t>Source: Deloitte (2019) </a:t>
            </a:r>
            <a:r>
              <a:rPr lang="en-US" sz="1000" dirty="0">
                <a:solidFill>
                  <a:schemeClr val="bg1"/>
                </a:solidFill>
                <a:hlinkClick r:id="rId3">
                  <a:extLst>
                    <a:ext uri="{A12FA001-AC4F-418D-AE19-62706E023703}">
                      <ahyp:hlinkClr xmlns:ahyp="http://schemas.microsoft.com/office/drawing/2018/hyperlinkcolor" val="tx"/>
                    </a:ext>
                  </a:extLst>
                </a:hlinkClick>
              </a:rPr>
              <a:t>https://www2.deloitte.com/content/dam/Deloitte/an/Documents/technology/techtrends-2019.pdf</a:t>
            </a:r>
            <a:endParaRPr lang="en-US" sz="1000" dirty="0">
              <a:solidFill>
                <a:schemeClr val="bg1"/>
              </a:solidFill>
            </a:endParaRPr>
          </a:p>
          <a:p>
            <a:r>
              <a:rPr lang="en-US" sz="1000" dirty="0">
                <a:solidFill>
                  <a:schemeClr val="bg1"/>
                </a:solidFill>
                <a:cs typeface="Arial" panose="020B0604020202020204" pitchFamily="34" charset="0"/>
              </a:rPr>
              <a:t>CapGemini (2015) </a:t>
            </a:r>
            <a:r>
              <a:rPr lang="en-US" sz="1000" dirty="0">
                <a:solidFill>
                  <a:schemeClr val="bg1"/>
                </a:solidFill>
                <a:cs typeface="Arial" panose="020B0604020202020204" pitchFamily="34" charset="0"/>
                <a:hlinkClick r:id="rId4">
                  <a:extLst>
                    <a:ext uri="{A12FA001-AC4F-418D-AE19-62706E023703}">
                      <ahyp:hlinkClr xmlns:ahyp="http://schemas.microsoft.com/office/drawing/2018/hyperlinkcolor" val="tx"/>
                    </a:ext>
                  </a:extLst>
                </a:hlinkClick>
              </a:rPr>
              <a:t>https://www.capgemini.com/2015/08/looking-at-telecom-industry-trends-by-2020-and-beyond/#</a:t>
            </a:r>
            <a:r>
              <a:rPr lang="en-US" sz="1000" dirty="0">
                <a:solidFill>
                  <a:schemeClr val="bg1"/>
                </a:solidFill>
                <a:cs typeface="Arial" panose="020B0604020202020204" pitchFamily="34" charset="0"/>
              </a:rPr>
              <a:t> </a:t>
            </a:r>
          </a:p>
        </p:txBody>
      </p:sp>
      <p:graphicFrame>
        <p:nvGraphicFramePr>
          <p:cNvPr id="5" name="Diagram 4">
            <a:extLst>
              <a:ext uri="{FF2B5EF4-FFF2-40B4-BE49-F238E27FC236}">
                <a16:creationId xmlns:a16="http://schemas.microsoft.com/office/drawing/2014/main" id="{54ADB15F-882D-49A6-ABC9-BFA0848FB8C6}"/>
              </a:ext>
            </a:extLst>
          </p:cNvPr>
          <p:cNvGraphicFramePr/>
          <p:nvPr>
            <p:extLst>
              <p:ext uri="{D42A27DB-BD31-4B8C-83A1-F6EECF244321}">
                <p14:modId xmlns:p14="http://schemas.microsoft.com/office/powerpoint/2010/main" val="3870798322"/>
              </p:ext>
            </p:extLst>
          </p:nvPr>
        </p:nvGraphicFramePr>
        <p:xfrm>
          <a:off x="838199" y="1690688"/>
          <a:ext cx="10800807" cy="44338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10770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BA09-E440-47F0-BA7C-EF3DC4E39C9D}"/>
              </a:ext>
            </a:extLst>
          </p:cNvPr>
          <p:cNvSpPr>
            <a:spLocks noGrp="1"/>
          </p:cNvSpPr>
          <p:nvPr>
            <p:ph type="title"/>
          </p:nvPr>
        </p:nvSpPr>
        <p:spPr/>
        <p:txBody>
          <a:bodyPr/>
          <a:lstStyle/>
          <a:p>
            <a:r>
              <a:rPr lang="en-US" dirty="0">
                <a:latin typeface="+mn-lt"/>
                <a:cs typeface="Arial" panose="020B0604020202020204" pitchFamily="34" charset="0"/>
              </a:rPr>
              <a:t>Projected Megatrends</a:t>
            </a:r>
          </a:p>
        </p:txBody>
      </p:sp>
      <p:sp>
        <p:nvSpPr>
          <p:cNvPr id="3" name="Content Placeholder 2">
            <a:extLst>
              <a:ext uri="{FF2B5EF4-FFF2-40B4-BE49-F238E27FC236}">
                <a16:creationId xmlns:a16="http://schemas.microsoft.com/office/drawing/2014/main" id="{AE11082D-990A-48EB-A292-1FD122EA6C4A}"/>
              </a:ext>
            </a:extLst>
          </p:cNvPr>
          <p:cNvSpPr>
            <a:spLocks noGrp="1"/>
          </p:cNvSpPr>
          <p:nvPr>
            <p:ph idx="4294967295"/>
          </p:nvPr>
        </p:nvSpPr>
        <p:spPr>
          <a:xfrm>
            <a:off x="857865" y="1690689"/>
            <a:ext cx="2933700" cy="4351337"/>
          </a:xfrm>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endParaRPr lang="en-US" sz="1800" b="1" dirty="0">
              <a:cs typeface="Arial" panose="020B0604020202020204" pitchFamily="34" charset="0"/>
            </a:endParaRPr>
          </a:p>
          <a:p>
            <a:pPr marL="0" indent="0" algn="ctr">
              <a:buNone/>
            </a:pPr>
            <a:r>
              <a:rPr lang="en-US" sz="1800" b="1" dirty="0">
                <a:cs typeface="Arial" panose="020B0604020202020204" pitchFamily="34" charset="0"/>
              </a:rPr>
              <a:t>Next Big Tech Trends </a:t>
            </a:r>
          </a:p>
          <a:p>
            <a:pPr marL="0" indent="0">
              <a:buNone/>
            </a:pPr>
            <a:endParaRPr lang="en-US" sz="1800" b="1" dirty="0">
              <a:cs typeface="Arial" panose="020B0604020202020204" pitchFamily="34" charset="0"/>
            </a:endParaRPr>
          </a:p>
          <a:p>
            <a:pPr fontAlgn="base"/>
            <a:r>
              <a:rPr lang="en-US" sz="1800" dirty="0">
                <a:cs typeface="Arial" panose="020B0604020202020204" pitchFamily="34" charset="0"/>
              </a:rPr>
              <a:t>AI Permeation</a:t>
            </a:r>
          </a:p>
          <a:p>
            <a:pPr fontAlgn="base"/>
            <a:r>
              <a:rPr lang="en-US" sz="1800" dirty="0">
                <a:cs typeface="Arial" panose="020B0604020202020204" pitchFamily="34" charset="0"/>
              </a:rPr>
              <a:t>Digital Centralization</a:t>
            </a:r>
          </a:p>
          <a:p>
            <a:pPr fontAlgn="base"/>
            <a:r>
              <a:rPr lang="en-US" sz="1800" dirty="0">
                <a:cs typeface="Arial" panose="020B0604020202020204" pitchFamily="34" charset="0"/>
              </a:rPr>
              <a:t>5G Implementation</a:t>
            </a:r>
          </a:p>
          <a:p>
            <a:pPr fontAlgn="base"/>
            <a:r>
              <a:rPr lang="en-US" sz="1800" dirty="0">
                <a:cs typeface="Arial" panose="020B0604020202020204" pitchFamily="34" charset="0"/>
              </a:rPr>
              <a:t>Data Overload</a:t>
            </a:r>
          </a:p>
          <a:p>
            <a:pPr fontAlgn="base"/>
            <a:r>
              <a:rPr lang="en-US" sz="1800" dirty="0">
                <a:cs typeface="Arial" panose="020B0604020202020204" pitchFamily="34" charset="0"/>
              </a:rPr>
              <a:t>White Collar Automation</a:t>
            </a:r>
          </a:p>
          <a:p>
            <a:pPr fontAlgn="base"/>
            <a:r>
              <a:rPr lang="en-US" sz="1800" dirty="0">
                <a:cs typeface="Arial" panose="020B0604020202020204" pitchFamily="34" charset="0"/>
              </a:rPr>
              <a:t>Seamless Conversation</a:t>
            </a:r>
          </a:p>
          <a:p>
            <a:pPr fontAlgn="base"/>
            <a:r>
              <a:rPr lang="en-US" sz="1800" dirty="0">
                <a:cs typeface="Arial" panose="020B0604020202020204" pitchFamily="34" charset="0"/>
              </a:rPr>
              <a:t>UI Overhauls</a:t>
            </a:r>
          </a:p>
          <a:p>
            <a:pPr marL="457200" lvl="1" indent="0" fontAlgn="base">
              <a:buNone/>
            </a:pPr>
            <a:endParaRPr lang="en-US" sz="1400" dirty="0">
              <a:cs typeface="Arial" panose="020B0604020202020204" pitchFamily="34" charset="0"/>
            </a:endParaRPr>
          </a:p>
          <a:p>
            <a:pPr marL="457200" lvl="1" indent="0" fontAlgn="base">
              <a:buNone/>
            </a:pPr>
            <a:r>
              <a:rPr lang="en-US" sz="1800" dirty="0">
                <a:cs typeface="Arial" panose="020B0604020202020204" pitchFamily="34" charset="0"/>
              </a:rPr>
              <a:t>    - Tech Funnel, 2018</a:t>
            </a:r>
          </a:p>
          <a:p>
            <a:pPr marL="0" indent="0">
              <a:buNone/>
            </a:pPr>
            <a:endParaRPr lang="en-US" sz="1800" b="1" dirty="0">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45DA31A9-6693-4DB1-8497-724889FF79ED}"/>
              </a:ext>
            </a:extLst>
          </p:cNvPr>
          <p:cNvSpPr txBox="1">
            <a:spLocks/>
          </p:cNvSpPr>
          <p:nvPr/>
        </p:nvSpPr>
        <p:spPr>
          <a:xfrm>
            <a:off x="4768850" y="1690688"/>
            <a:ext cx="2933700" cy="4351338"/>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b="1" dirty="0">
              <a:solidFill>
                <a:schemeClr val="accent6"/>
              </a:solidFill>
              <a:cs typeface="Arial" panose="020B0604020202020204" pitchFamily="34" charset="0"/>
            </a:endParaRPr>
          </a:p>
          <a:p>
            <a:pPr marL="0" indent="0" algn="ctr">
              <a:buFont typeface="Arial" panose="020B0604020202020204" pitchFamily="34" charset="0"/>
              <a:buNone/>
            </a:pPr>
            <a:r>
              <a:rPr lang="en-US" sz="1800" b="1" dirty="0">
                <a:solidFill>
                  <a:schemeClr val="accent6"/>
                </a:solidFill>
                <a:cs typeface="Arial" panose="020B0604020202020204" pitchFamily="34" charset="0"/>
              </a:rPr>
              <a:t>Economic, Industry &amp; Corporate Trends </a:t>
            </a:r>
          </a:p>
          <a:p>
            <a:pPr marL="0" indent="0">
              <a:buFont typeface="Arial" panose="020B0604020202020204" pitchFamily="34" charset="0"/>
              <a:buNone/>
            </a:pPr>
            <a:endParaRPr lang="en-US" sz="1800" b="1" dirty="0">
              <a:solidFill>
                <a:schemeClr val="accent6"/>
              </a:solidFill>
              <a:cs typeface="Arial" panose="020B0604020202020204" pitchFamily="34" charset="0"/>
            </a:endParaRPr>
          </a:p>
          <a:p>
            <a:r>
              <a:rPr lang="en-US" sz="1800" dirty="0">
                <a:cs typeface="Arial" panose="020B0604020202020204" pitchFamily="34" charset="0"/>
              </a:rPr>
              <a:t>Globalization</a:t>
            </a:r>
          </a:p>
          <a:p>
            <a:r>
              <a:rPr lang="en-US" sz="1800" dirty="0">
                <a:cs typeface="Arial" panose="020B0604020202020204" pitchFamily="34" charset="0"/>
              </a:rPr>
              <a:t>Demographics</a:t>
            </a:r>
          </a:p>
          <a:p>
            <a:r>
              <a:rPr lang="en-US" sz="1800" dirty="0" err="1">
                <a:cs typeface="Arial" panose="020B0604020202020204" pitchFamily="34" charset="0"/>
              </a:rPr>
              <a:t>Atomisation</a:t>
            </a:r>
            <a:endParaRPr lang="en-US" sz="1800" dirty="0">
              <a:cs typeface="Arial" panose="020B0604020202020204" pitchFamily="34" charset="0"/>
            </a:endParaRPr>
          </a:p>
          <a:p>
            <a:r>
              <a:rPr lang="en-US" sz="1800" dirty="0">
                <a:cs typeface="Arial" panose="020B0604020202020204" pitchFamily="34" charset="0"/>
              </a:rPr>
              <a:t>Personalization</a:t>
            </a:r>
          </a:p>
          <a:p>
            <a:r>
              <a:rPr lang="en-US" sz="1800" dirty="0">
                <a:cs typeface="Arial" panose="020B0604020202020204" pitchFamily="34" charset="0"/>
              </a:rPr>
              <a:t>Knowledge Management </a:t>
            </a:r>
          </a:p>
          <a:p>
            <a:endParaRPr lang="en-US" sz="1600" dirty="0">
              <a:cs typeface="Arial" panose="020B0604020202020204" pitchFamily="34" charset="0"/>
            </a:endParaRPr>
          </a:p>
          <a:p>
            <a:pPr marL="0" indent="0">
              <a:buNone/>
            </a:pPr>
            <a:r>
              <a:rPr lang="en-US" sz="1600" dirty="0">
                <a:cs typeface="Arial" panose="020B0604020202020204" pitchFamily="34" charset="0"/>
              </a:rPr>
              <a:t>         - </a:t>
            </a:r>
            <a:r>
              <a:rPr lang="en-US" sz="1800" dirty="0">
                <a:cs typeface="Arial" panose="020B0604020202020204" pitchFamily="34" charset="0"/>
              </a:rPr>
              <a:t>Economist Intelligence,  		    *2006</a:t>
            </a:r>
          </a:p>
        </p:txBody>
      </p:sp>
      <p:sp>
        <p:nvSpPr>
          <p:cNvPr id="5" name="Content Placeholder 2">
            <a:extLst>
              <a:ext uri="{FF2B5EF4-FFF2-40B4-BE49-F238E27FC236}">
                <a16:creationId xmlns:a16="http://schemas.microsoft.com/office/drawing/2014/main" id="{37D8FB95-EAAB-485C-BDA8-EFC62DD5DA61}"/>
              </a:ext>
            </a:extLst>
          </p:cNvPr>
          <p:cNvSpPr txBox="1">
            <a:spLocks/>
          </p:cNvSpPr>
          <p:nvPr/>
        </p:nvSpPr>
        <p:spPr>
          <a:xfrm>
            <a:off x="8699500" y="1690688"/>
            <a:ext cx="2933700" cy="435133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b="1" dirty="0">
              <a:solidFill>
                <a:schemeClr val="accent1">
                  <a:lumMod val="75000"/>
                </a:schemeClr>
              </a:solidFill>
              <a:cs typeface="Arial" panose="020B0604020202020204" pitchFamily="34" charset="0"/>
            </a:endParaRPr>
          </a:p>
          <a:p>
            <a:pPr marL="0" indent="0" algn="ctr">
              <a:buNone/>
            </a:pPr>
            <a:r>
              <a:rPr lang="en-US" sz="1800" b="1" dirty="0">
                <a:solidFill>
                  <a:schemeClr val="accent1">
                    <a:lumMod val="75000"/>
                  </a:schemeClr>
                </a:solidFill>
                <a:cs typeface="Arial" panose="020B0604020202020204" pitchFamily="34" charset="0"/>
              </a:rPr>
              <a:t>Future Technology Trends</a:t>
            </a:r>
          </a:p>
          <a:p>
            <a:pPr marL="0" indent="0">
              <a:buNone/>
            </a:pPr>
            <a:endParaRPr lang="en-US" sz="1800" b="1" dirty="0">
              <a:solidFill>
                <a:schemeClr val="accent1">
                  <a:lumMod val="75000"/>
                </a:schemeClr>
              </a:solidFill>
              <a:cs typeface="Arial" panose="020B0604020202020204" pitchFamily="34" charset="0"/>
            </a:endParaRPr>
          </a:p>
          <a:p>
            <a:pPr fontAlgn="base"/>
            <a:r>
              <a:rPr lang="en-US" sz="1800" dirty="0">
                <a:cs typeface="Arial" panose="020B0604020202020204" pitchFamily="34" charset="0"/>
              </a:rPr>
              <a:t>IoT</a:t>
            </a:r>
          </a:p>
          <a:p>
            <a:pPr fontAlgn="base"/>
            <a:r>
              <a:rPr lang="en-US" sz="1800" dirty="0">
                <a:cs typeface="Arial" panose="020B0604020202020204" pitchFamily="34" charset="0"/>
              </a:rPr>
              <a:t>Automation</a:t>
            </a:r>
          </a:p>
          <a:p>
            <a:pPr fontAlgn="base"/>
            <a:r>
              <a:rPr lang="en-US" sz="1800" dirty="0">
                <a:cs typeface="Arial" panose="020B0604020202020204" pitchFamily="34" charset="0"/>
              </a:rPr>
              <a:t>Cryptocurrency</a:t>
            </a:r>
          </a:p>
          <a:p>
            <a:pPr fontAlgn="base"/>
            <a:r>
              <a:rPr lang="en-US" sz="1800" dirty="0">
                <a:cs typeface="Arial" panose="020B0604020202020204" pitchFamily="34" charset="0"/>
              </a:rPr>
              <a:t>Blockchain</a:t>
            </a:r>
          </a:p>
          <a:p>
            <a:pPr fontAlgn="base"/>
            <a:r>
              <a:rPr lang="en-US" sz="1800" dirty="0">
                <a:cs typeface="Arial" panose="020B0604020202020204" pitchFamily="34" charset="0"/>
              </a:rPr>
              <a:t>AI</a:t>
            </a:r>
          </a:p>
          <a:p>
            <a:pPr marL="0" indent="0" fontAlgn="base">
              <a:buNone/>
            </a:pPr>
            <a:endParaRPr lang="en-US" sz="1800" dirty="0">
              <a:cs typeface="Arial" panose="020B0604020202020204" pitchFamily="34" charset="0"/>
            </a:endParaRPr>
          </a:p>
          <a:p>
            <a:pPr marL="0" indent="0" fontAlgn="base">
              <a:buNone/>
            </a:pPr>
            <a:r>
              <a:rPr lang="en-US" sz="1800" dirty="0">
                <a:cs typeface="Arial" panose="020B0604020202020204" pitchFamily="34" charset="0"/>
              </a:rPr>
              <a:t>          - Tech Funnel, 2018</a:t>
            </a:r>
          </a:p>
          <a:p>
            <a:pPr marL="0" indent="0" fontAlgn="base">
              <a:buNone/>
            </a:pPr>
            <a:endParaRPr lang="en-US" sz="1800" dirty="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t>
            </a:r>
          </a:p>
        </p:txBody>
      </p:sp>
      <p:sp>
        <p:nvSpPr>
          <p:cNvPr id="6" name="TextBox 5">
            <a:extLst>
              <a:ext uri="{FF2B5EF4-FFF2-40B4-BE49-F238E27FC236}">
                <a16:creationId xmlns:a16="http://schemas.microsoft.com/office/drawing/2014/main" id="{8E9A8E00-9C2A-3346-8F3C-A38438F53659}"/>
              </a:ext>
            </a:extLst>
          </p:cNvPr>
          <p:cNvSpPr txBox="1"/>
          <p:nvPr/>
        </p:nvSpPr>
        <p:spPr>
          <a:xfrm>
            <a:off x="838200" y="6469626"/>
            <a:ext cx="10019685" cy="246221"/>
          </a:xfrm>
          <a:prstGeom prst="rect">
            <a:avLst/>
          </a:prstGeom>
          <a:noFill/>
        </p:spPr>
        <p:txBody>
          <a:bodyPr wrap="square" rtlCol="0">
            <a:spAutoFit/>
          </a:bodyPr>
          <a:lstStyle/>
          <a:p>
            <a:r>
              <a:rPr lang="en-US" sz="1000">
                <a:solidFill>
                  <a:schemeClr val="bg1"/>
                </a:solidFill>
              </a:rPr>
              <a:t>Source: Economist Intelligence (2006) </a:t>
            </a:r>
            <a:r>
              <a:rPr lang="en-US" sz="1000">
                <a:solidFill>
                  <a:schemeClr val="bg1"/>
                </a:solidFill>
                <a:hlinkClick r:id="rId3">
                  <a:extLst>
                    <a:ext uri="{A12FA001-AC4F-418D-AE19-62706E023703}">
                      <ahyp:hlinkClr xmlns:ahyp="http://schemas.microsoft.com/office/drawing/2018/hyperlinkcolor" val="tx"/>
                    </a:ext>
                  </a:extLst>
                </a:hlinkClick>
              </a:rPr>
              <a:t>Economic, Industry &amp; Corporate Trends 2020 </a:t>
            </a:r>
            <a:r>
              <a:rPr lang="en-US" sz="1000">
                <a:solidFill>
                  <a:schemeClr val="bg1"/>
                </a:solidFill>
              </a:rPr>
              <a:t>  Tech Funnel (20118)  </a:t>
            </a:r>
            <a:r>
              <a:rPr lang="en-US" sz="1000">
                <a:solidFill>
                  <a:schemeClr val="bg1"/>
                </a:solidFill>
                <a:hlinkClick r:id="rId4">
                  <a:extLst>
                    <a:ext uri="{A12FA001-AC4F-418D-AE19-62706E023703}">
                      <ahyp:hlinkClr xmlns:ahyp="http://schemas.microsoft.com/office/drawing/2018/hyperlinkcolor" val="tx"/>
                    </a:ext>
                  </a:extLst>
                </a:hlinkClick>
              </a:rPr>
              <a:t>Future Technology Trends</a:t>
            </a:r>
            <a:endParaRPr lang="en-US" sz="1000">
              <a:solidFill>
                <a:schemeClr val="bg1"/>
              </a:solidFill>
            </a:endParaRPr>
          </a:p>
        </p:txBody>
      </p:sp>
    </p:spTree>
    <p:extLst>
      <p:ext uri="{BB962C8B-B14F-4D97-AF65-F5344CB8AC3E}">
        <p14:creationId xmlns:p14="http://schemas.microsoft.com/office/powerpoint/2010/main" val="1602609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BA09-E440-47F0-BA7C-EF3DC4E39C9D}"/>
              </a:ext>
            </a:extLst>
          </p:cNvPr>
          <p:cNvSpPr>
            <a:spLocks noGrp="1"/>
          </p:cNvSpPr>
          <p:nvPr>
            <p:ph type="title"/>
          </p:nvPr>
        </p:nvSpPr>
        <p:spPr/>
        <p:txBody>
          <a:bodyPr/>
          <a:lstStyle/>
          <a:p>
            <a:r>
              <a:rPr lang="en-US">
                <a:latin typeface="+mn-lt"/>
                <a:cs typeface="Arial" panose="020B0604020202020204" pitchFamily="34" charset="0"/>
              </a:rPr>
              <a:t>Industry Megatrends</a:t>
            </a:r>
          </a:p>
        </p:txBody>
      </p:sp>
      <p:sp>
        <p:nvSpPr>
          <p:cNvPr id="3" name="Content Placeholder 2">
            <a:extLst>
              <a:ext uri="{FF2B5EF4-FFF2-40B4-BE49-F238E27FC236}">
                <a16:creationId xmlns:a16="http://schemas.microsoft.com/office/drawing/2014/main" id="{AE11082D-990A-48EB-A292-1FD122EA6C4A}"/>
              </a:ext>
            </a:extLst>
          </p:cNvPr>
          <p:cNvSpPr>
            <a:spLocks noGrp="1"/>
          </p:cNvSpPr>
          <p:nvPr>
            <p:ph idx="4294967295"/>
          </p:nvPr>
        </p:nvSpPr>
        <p:spPr>
          <a:xfrm>
            <a:off x="838200" y="1690689"/>
            <a:ext cx="2933700" cy="4351337"/>
          </a:xfrm>
        </p:spPr>
        <p:style>
          <a:lnRef idx="2">
            <a:schemeClr val="dk1"/>
          </a:lnRef>
          <a:fillRef idx="1">
            <a:schemeClr val="lt1"/>
          </a:fillRef>
          <a:effectRef idx="0">
            <a:schemeClr val="dk1"/>
          </a:effectRef>
          <a:fontRef idx="minor">
            <a:schemeClr val="dk1"/>
          </a:fontRef>
        </p:style>
        <p:txBody>
          <a:bodyPr>
            <a:normAutofit/>
          </a:bodyPr>
          <a:lstStyle/>
          <a:p>
            <a:pPr marL="0" indent="0" algn="ctr">
              <a:buNone/>
            </a:pPr>
            <a:endParaRPr lang="en-US" sz="2000" b="1" dirty="0">
              <a:cs typeface="Arial" panose="020B0604020202020204" pitchFamily="34" charset="0"/>
            </a:endParaRPr>
          </a:p>
          <a:p>
            <a:pPr marL="0" indent="0" algn="ctr">
              <a:buNone/>
            </a:pPr>
            <a:r>
              <a:rPr lang="en-US" sz="2000" b="1" dirty="0">
                <a:cs typeface="Arial" panose="020B0604020202020204" pitchFamily="34" charset="0"/>
              </a:rPr>
              <a:t>Automation</a:t>
            </a:r>
          </a:p>
          <a:p>
            <a:pPr marL="0" indent="0">
              <a:buNone/>
            </a:pPr>
            <a:endParaRPr lang="en-US" sz="2000" b="1" dirty="0">
              <a:cs typeface="Arial" panose="020B0604020202020204" pitchFamily="34" charset="0"/>
            </a:endParaRPr>
          </a:p>
          <a:p>
            <a:pPr marL="0" indent="0">
              <a:buNone/>
            </a:pPr>
            <a:r>
              <a:rPr lang="en-US" sz="1800" dirty="0">
                <a:cs typeface="Arial" panose="020B0604020202020204" pitchFamily="34" charset="0"/>
              </a:rPr>
              <a:t>By 2020, more than 40% of data science tasks will be automated.</a:t>
            </a:r>
          </a:p>
          <a:p>
            <a:pPr marL="0" indent="0">
              <a:buNone/>
            </a:pPr>
            <a:r>
              <a:rPr lang="en-US" sz="1800" dirty="0">
                <a:cs typeface="Arial" panose="020B0604020202020204" pitchFamily="34" charset="0"/>
              </a:rPr>
              <a:t> 	         - Gartner </a:t>
            </a:r>
          </a:p>
        </p:txBody>
      </p:sp>
      <p:sp>
        <p:nvSpPr>
          <p:cNvPr id="4" name="Content Placeholder 2">
            <a:extLst>
              <a:ext uri="{FF2B5EF4-FFF2-40B4-BE49-F238E27FC236}">
                <a16:creationId xmlns:a16="http://schemas.microsoft.com/office/drawing/2014/main" id="{45DA31A9-6693-4DB1-8497-724889FF79ED}"/>
              </a:ext>
            </a:extLst>
          </p:cNvPr>
          <p:cNvSpPr txBox="1">
            <a:spLocks/>
          </p:cNvSpPr>
          <p:nvPr/>
        </p:nvSpPr>
        <p:spPr>
          <a:xfrm>
            <a:off x="4841875" y="1690688"/>
            <a:ext cx="2933700" cy="4351338"/>
          </a:xfrm>
          <a:prstGeom prst="rect">
            <a:avLst/>
          </a:prstGeom>
        </p:spPr>
        <p:style>
          <a:lnRef idx="2">
            <a:schemeClr val="accent6"/>
          </a:lnRef>
          <a:fillRef idx="1">
            <a:schemeClr val="lt1"/>
          </a:fillRef>
          <a:effectRef idx="0">
            <a:schemeClr val="accent6"/>
          </a:effectRef>
          <a:fontRef idx="minor">
            <a:schemeClr val="dk1"/>
          </a:fontRef>
        </p:style>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b="1" dirty="0">
              <a:solidFill>
                <a:srgbClr val="00B050"/>
              </a:solidFill>
              <a:cs typeface="Arial" panose="020B0604020202020204" pitchFamily="34" charset="0"/>
            </a:endParaRPr>
          </a:p>
          <a:p>
            <a:pPr marL="0" indent="0" algn="ctr">
              <a:buNone/>
            </a:pPr>
            <a:r>
              <a:rPr lang="en-US" sz="2000" b="1" dirty="0">
                <a:solidFill>
                  <a:srgbClr val="00B050"/>
                </a:solidFill>
                <a:cs typeface="Arial" panose="020B0604020202020204" pitchFamily="34" charset="0"/>
              </a:rPr>
              <a:t>Artificial Intelligence</a:t>
            </a:r>
          </a:p>
          <a:p>
            <a:pPr marL="0" indent="0">
              <a:buFont typeface="Arial" panose="020B0604020202020204" pitchFamily="34" charset="0"/>
              <a:buNone/>
            </a:pPr>
            <a:endParaRPr lang="en-US" sz="2000" dirty="0">
              <a:cs typeface="Arial" panose="020B0604020202020204" pitchFamily="34" charset="0"/>
            </a:endParaRPr>
          </a:p>
          <a:p>
            <a:pPr marL="0" indent="0">
              <a:buNone/>
            </a:pPr>
            <a:r>
              <a:rPr lang="en-US" sz="1800" dirty="0">
                <a:cs typeface="Arial" panose="020B0604020202020204" pitchFamily="34" charset="0"/>
              </a:rPr>
              <a:t>The future will be characterized by smart devices delivering increasingly insightful digital services everywhere. We call this the intelligent digital mesh </a:t>
            </a:r>
          </a:p>
          <a:p>
            <a:r>
              <a:rPr lang="en-US" sz="1600" dirty="0">
                <a:cs typeface="Arial" panose="020B0604020202020204" pitchFamily="34" charset="0"/>
              </a:rPr>
              <a:t>Intelligent</a:t>
            </a:r>
          </a:p>
          <a:p>
            <a:r>
              <a:rPr lang="en-US" sz="1600" dirty="0">
                <a:cs typeface="Arial" panose="020B0604020202020204" pitchFamily="34" charset="0"/>
              </a:rPr>
              <a:t>Digital</a:t>
            </a:r>
          </a:p>
          <a:p>
            <a:r>
              <a:rPr lang="en-US" sz="1600" dirty="0">
                <a:cs typeface="Arial" panose="020B0604020202020204" pitchFamily="34" charset="0"/>
              </a:rPr>
              <a:t>Mesh           </a:t>
            </a:r>
          </a:p>
          <a:p>
            <a:pPr marL="0" indent="0">
              <a:buNone/>
            </a:pPr>
            <a:r>
              <a:rPr lang="en-US" sz="1600" dirty="0">
                <a:cs typeface="Arial" panose="020B0604020202020204" pitchFamily="34" charset="0"/>
              </a:rPr>
              <a:t>                         </a:t>
            </a:r>
            <a:r>
              <a:rPr lang="en-US" sz="1800" dirty="0">
                <a:cs typeface="Arial" panose="020B0604020202020204" pitchFamily="34" charset="0"/>
              </a:rPr>
              <a:t>           - Gartner </a:t>
            </a:r>
          </a:p>
        </p:txBody>
      </p:sp>
      <p:sp>
        <p:nvSpPr>
          <p:cNvPr id="5" name="Content Placeholder 2">
            <a:extLst>
              <a:ext uri="{FF2B5EF4-FFF2-40B4-BE49-F238E27FC236}">
                <a16:creationId xmlns:a16="http://schemas.microsoft.com/office/drawing/2014/main" id="{37D8FB95-EAAB-485C-BDA8-EFC62DD5DA61}"/>
              </a:ext>
            </a:extLst>
          </p:cNvPr>
          <p:cNvSpPr txBox="1">
            <a:spLocks/>
          </p:cNvSpPr>
          <p:nvPr/>
        </p:nvSpPr>
        <p:spPr>
          <a:xfrm>
            <a:off x="8693150" y="1690688"/>
            <a:ext cx="2933700" cy="4351338"/>
          </a:xfrm>
          <a:prstGeom prst="rect">
            <a:avLst/>
          </a:prstGeom>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800" b="1" dirty="0">
              <a:solidFill>
                <a:srgbClr val="0070C0"/>
              </a:solidFill>
              <a:cs typeface="Arial" panose="020B0604020202020204" pitchFamily="34" charset="0"/>
            </a:endParaRPr>
          </a:p>
          <a:p>
            <a:pPr marL="0" indent="0" algn="ctr">
              <a:buNone/>
            </a:pPr>
            <a:r>
              <a:rPr lang="en-US" sz="2000" b="1" dirty="0">
                <a:solidFill>
                  <a:srgbClr val="0070C0"/>
                </a:solidFill>
                <a:cs typeface="Arial" panose="020B0604020202020204" pitchFamily="34" charset="0"/>
              </a:rPr>
              <a:t>Machine Learning</a:t>
            </a:r>
          </a:p>
          <a:p>
            <a:pPr marL="0" indent="0">
              <a:buNone/>
            </a:pPr>
            <a:endParaRPr lang="en-US" sz="1800" b="1" dirty="0">
              <a:solidFill>
                <a:srgbClr val="0070C0"/>
              </a:solidFill>
              <a:cs typeface="Arial" panose="020B0604020202020204" pitchFamily="34" charset="0"/>
            </a:endParaRPr>
          </a:p>
          <a:p>
            <a:pPr marL="0" indent="0">
              <a:buFont typeface="Arial" panose="020B0604020202020204" pitchFamily="34" charset="0"/>
              <a:buNone/>
            </a:pPr>
            <a:r>
              <a:rPr lang="en-US" sz="1800" dirty="0">
                <a:cs typeface="Arial" panose="020B0604020202020204" pitchFamily="34" charset="0"/>
              </a:rPr>
              <a:t>Why is machine learning taking off now? The way business make decisions has changed, the customer experience is evolving again, and data continues to proliferate creating the perfect storm in which machine learning is prospering. </a:t>
            </a:r>
            <a:endParaRPr lang="en-US" sz="1600" dirty="0">
              <a:cs typeface="Arial" panose="020B0604020202020204" pitchFamily="34" charset="0"/>
            </a:endParaRPr>
          </a:p>
          <a:p>
            <a:pPr marL="0" indent="0">
              <a:buFont typeface="Arial" panose="020B0604020202020204" pitchFamily="34" charset="0"/>
              <a:buNone/>
            </a:pPr>
            <a:r>
              <a:rPr lang="en-US" sz="1600" dirty="0">
                <a:cs typeface="Arial" panose="020B0604020202020204" pitchFamily="34" charset="0"/>
              </a:rPr>
              <a:t>	            </a:t>
            </a:r>
            <a:r>
              <a:rPr lang="en-US" sz="1800" dirty="0">
                <a:cs typeface="Arial" panose="020B0604020202020204" pitchFamily="34" charset="0"/>
              </a:rPr>
              <a:t>- Accenture </a:t>
            </a:r>
          </a:p>
        </p:txBody>
      </p:sp>
    </p:spTree>
    <p:extLst>
      <p:ext uri="{BB962C8B-B14F-4D97-AF65-F5344CB8AC3E}">
        <p14:creationId xmlns:p14="http://schemas.microsoft.com/office/powerpoint/2010/main" val="3147978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2CD508-FF11-604B-9BA6-23B5B609F0DF}"/>
              </a:ext>
            </a:extLst>
          </p:cNvPr>
          <p:cNvSpPr txBox="1"/>
          <p:nvPr/>
        </p:nvSpPr>
        <p:spPr>
          <a:xfrm>
            <a:off x="548641" y="770709"/>
            <a:ext cx="3398194" cy="707886"/>
          </a:xfrm>
          <a:prstGeom prst="rect">
            <a:avLst/>
          </a:prstGeom>
          <a:noFill/>
        </p:spPr>
        <p:txBody>
          <a:bodyPr wrap="square" rtlCol="0">
            <a:spAutoFit/>
          </a:bodyPr>
          <a:lstStyle/>
          <a:p>
            <a:r>
              <a:rPr lang="en-US" sz="4000" b="1">
                <a:cs typeface="Arial" panose="020B0604020202020204" pitchFamily="34" charset="0"/>
              </a:rPr>
              <a:t>Automation</a:t>
            </a:r>
            <a:r>
              <a:rPr lang="en-US" sz="4000" b="1">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7A2EE4AF-C91F-254A-B5C1-94FDE27B1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896" y="2100721"/>
            <a:ext cx="5185955" cy="3255049"/>
          </a:xfrm>
          <a:prstGeom prst="rect">
            <a:avLst/>
          </a:prstGeom>
        </p:spPr>
      </p:pic>
    </p:spTree>
    <p:extLst>
      <p:ext uri="{BB962C8B-B14F-4D97-AF65-F5344CB8AC3E}">
        <p14:creationId xmlns:p14="http://schemas.microsoft.com/office/powerpoint/2010/main" val="1454593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B8D16-CAAC-49AC-BEEC-073117FC2F81}"/>
              </a:ext>
            </a:extLst>
          </p:cNvPr>
          <p:cNvSpPr>
            <a:spLocks noGrp="1"/>
          </p:cNvSpPr>
          <p:nvPr>
            <p:ph type="title"/>
          </p:nvPr>
        </p:nvSpPr>
        <p:spPr>
          <a:xfrm>
            <a:off x="838200" y="330579"/>
            <a:ext cx="9155545" cy="957385"/>
          </a:xfrm>
        </p:spPr>
        <p:txBody>
          <a:bodyPr/>
          <a:lstStyle/>
          <a:p>
            <a:r>
              <a:rPr lang="en-US" dirty="0">
                <a:latin typeface="+mn-lt"/>
              </a:rPr>
              <a:t>Data Management Leadership Outline</a:t>
            </a:r>
            <a:endParaRPr lang="en-US" dirty="0">
              <a:latin typeface="+mn-lt"/>
              <a:cs typeface="Calibri Light"/>
            </a:endParaRPr>
          </a:p>
        </p:txBody>
      </p:sp>
      <p:sp>
        <p:nvSpPr>
          <p:cNvPr id="3" name="Content Placeholder 2">
            <a:extLst>
              <a:ext uri="{FF2B5EF4-FFF2-40B4-BE49-F238E27FC236}">
                <a16:creationId xmlns:a16="http://schemas.microsoft.com/office/drawing/2014/main" id="{332EA265-7760-42FD-B8B6-32649D23B62C}"/>
              </a:ext>
            </a:extLst>
          </p:cNvPr>
          <p:cNvSpPr>
            <a:spLocks noGrp="1"/>
          </p:cNvSpPr>
          <p:nvPr>
            <p:ph idx="4294967295"/>
          </p:nvPr>
        </p:nvSpPr>
        <p:spPr>
          <a:xfrm>
            <a:off x="838200" y="1149006"/>
            <a:ext cx="9677400" cy="4559987"/>
          </a:xfrm>
        </p:spPr>
        <p:txBody>
          <a:bodyPr>
            <a:noAutofit/>
          </a:bodyPr>
          <a:lstStyle/>
          <a:p>
            <a:pPr marL="514350" indent="-514350">
              <a:buFont typeface="+mj-lt"/>
              <a:buAutoNum type="arabicPeriod"/>
            </a:pPr>
            <a:r>
              <a:rPr lang="en-US" sz="1600" dirty="0">
                <a:latin typeface="+mn-lt"/>
              </a:rPr>
              <a:t>Greeting &amp; Introductions</a:t>
            </a:r>
          </a:p>
          <a:p>
            <a:pPr marL="514350" indent="-514350">
              <a:lnSpc>
                <a:spcPct val="170000"/>
              </a:lnSpc>
              <a:buFont typeface="+mj-lt"/>
              <a:buAutoNum type="arabicPeriod"/>
            </a:pPr>
            <a:r>
              <a:rPr lang="en-US" sz="1600" dirty="0">
                <a:latin typeface="+mn-lt"/>
              </a:rPr>
              <a:t>Icebreaker</a:t>
            </a:r>
          </a:p>
          <a:p>
            <a:pPr marL="514350" indent="-514350">
              <a:lnSpc>
                <a:spcPct val="170000"/>
              </a:lnSpc>
              <a:buFont typeface="+mj-lt"/>
              <a:buAutoNum type="arabicPeriod"/>
            </a:pPr>
            <a:r>
              <a:rPr lang="en-US" sz="1600" dirty="0">
                <a:latin typeface="+mn-lt"/>
              </a:rPr>
              <a:t>Presentation—future trends, our theme today (governance, security, etc.)</a:t>
            </a:r>
          </a:p>
          <a:p>
            <a:pPr marL="514350" indent="-514350">
              <a:buFont typeface="+mj-lt"/>
              <a:buAutoNum type="arabicPeriod"/>
            </a:pPr>
            <a:r>
              <a:rPr lang="en-US" sz="1600" dirty="0">
                <a:latin typeface="+mn-lt"/>
              </a:rPr>
              <a:t>Executive Management Challenges</a:t>
            </a:r>
          </a:p>
          <a:p>
            <a:pPr lvl="2"/>
            <a:r>
              <a:rPr lang="en-US" sz="1400" dirty="0">
                <a:latin typeface="+mn-lt"/>
              </a:rPr>
              <a:t>Understanding the tech </a:t>
            </a:r>
          </a:p>
          <a:p>
            <a:pPr lvl="2"/>
            <a:r>
              <a:rPr lang="en-US" sz="1400" dirty="0">
                <a:latin typeface="+mn-lt"/>
              </a:rPr>
              <a:t>How it can create or change your strategy—is it a “project” or an entirely new way of operating?</a:t>
            </a:r>
          </a:p>
          <a:p>
            <a:pPr lvl="2"/>
            <a:r>
              <a:rPr lang="en-US" sz="1400" dirty="0">
                <a:latin typeface="+mn-lt"/>
              </a:rPr>
              <a:t>How to focus the team on the right ideas/direction</a:t>
            </a:r>
          </a:p>
          <a:p>
            <a:pPr lvl="2"/>
            <a:r>
              <a:rPr lang="en-US" sz="1400" dirty="0">
                <a:latin typeface="+mn-lt"/>
              </a:rPr>
              <a:t>How to zoom in on feasibility, progress</a:t>
            </a:r>
          </a:p>
          <a:p>
            <a:pPr marL="514350" indent="-514350">
              <a:buFont typeface="+mj-lt"/>
              <a:buAutoNum type="arabicPeriod"/>
            </a:pPr>
            <a:r>
              <a:rPr lang="en-US" sz="1600" dirty="0">
                <a:latin typeface="+mn-lt"/>
              </a:rPr>
              <a:t>Break </a:t>
            </a:r>
          </a:p>
          <a:p>
            <a:pPr marL="514350" indent="-514350">
              <a:buFont typeface="+mj-lt"/>
              <a:buAutoNum type="arabicPeriod"/>
            </a:pPr>
            <a:r>
              <a:rPr lang="en-US" sz="1600" dirty="0">
                <a:latin typeface="+mn-lt"/>
              </a:rPr>
              <a:t>Case studies &amp; Discussion</a:t>
            </a:r>
          </a:p>
          <a:p>
            <a:pPr lvl="2"/>
            <a:r>
              <a:rPr lang="en-US" sz="1400" dirty="0">
                <a:latin typeface="+mn-lt"/>
              </a:rPr>
              <a:t>Example 1: A CEO facing a dilemma and major problem involving tech and customer needs</a:t>
            </a:r>
          </a:p>
          <a:p>
            <a:pPr lvl="2"/>
            <a:r>
              <a:rPr lang="en-US" sz="1400" dirty="0">
                <a:latin typeface="+mn-lt"/>
              </a:rPr>
              <a:t>Example 2: A CxO’s facing a system issue and HIPPA data breach</a:t>
            </a:r>
          </a:p>
          <a:p>
            <a:pPr lvl="2"/>
            <a:r>
              <a:rPr lang="en-US" sz="1400" dirty="0">
                <a:latin typeface="+mn-lt"/>
              </a:rPr>
              <a:t>Example 3: A CxO’s a major cyber phishing and ransomware attack</a:t>
            </a:r>
            <a:endParaRPr lang="en-US" sz="1600" dirty="0">
              <a:latin typeface="+mn-lt"/>
            </a:endParaRPr>
          </a:p>
          <a:p>
            <a:pPr marL="514350" indent="-514350">
              <a:buFont typeface="+mj-lt"/>
              <a:buAutoNum type="arabicPeriod"/>
            </a:pPr>
            <a:r>
              <a:rPr lang="en-US" sz="1600" dirty="0">
                <a:latin typeface="+mn-lt"/>
              </a:rPr>
              <a:t>Q&amp;A</a:t>
            </a:r>
          </a:p>
          <a:p>
            <a:pPr marL="0" indent="0">
              <a:buNone/>
            </a:pPr>
            <a:r>
              <a:rPr lang="en-US" sz="1600" dirty="0">
                <a:latin typeface="+mn-lt"/>
              </a:rPr>
              <a:t>8.     Closing Remarks </a:t>
            </a:r>
          </a:p>
        </p:txBody>
      </p:sp>
    </p:spTree>
    <p:extLst>
      <p:ext uri="{BB962C8B-B14F-4D97-AF65-F5344CB8AC3E}">
        <p14:creationId xmlns:p14="http://schemas.microsoft.com/office/powerpoint/2010/main" val="2238388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5DC24-5B00-BF45-B9EC-B6E29032C6AA}"/>
              </a:ext>
            </a:extLst>
          </p:cNvPr>
          <p:cNvSpPr>
            <a:spLocks noGrp="1"/>
          </p:cNvSpPr>
          <p:nvPr>
            <p:ph type="title"/>
          </p:nvPr>
        </p:nvSpPr>
        <p:spPr>
          <a:xfrm>
            <a:off x="390341" y="2881906"/>
            <a:ext cx="8330864" cy="2852737"/>
          </a:xfrm>
        </p:spPr>
        <p:txBody>
          <a:bodyPr>
            <a:noAutofit/>
          </a:bodyPr>
          <a:lstStyle/>
          <a:p>
            <a:r>
              <a:rPr lang="en-US" sz="2800" b="0" i="1">
                <a:latin typeface="+mn-lt"/>
              </a:rPr>
              <a:t>The first rule of any technology used in a </a:t>
            </a:r>
            <a:br>
              <a:rPr lang="en-US" sz="2800" b="0" i="1">
                <a:latin typeface="+mn-lt"/>
              </a:rPr>
            </a:br>
            <a:r>
              <a:rPr lang="en-US" sz="2800" b="0" i="1">
                <a:latin typeface="+mn-lt"/>
              </a:rPr>
              <a:t>business is that </a:t>
            </a:r>
            <a:r>
              <a:rPr lang="en-US" sz="2800" i="1">
                <a:latin typeface="+mn-lt"/>
              </a:rPr>
              <a:t>automation</a:t>
            </a:r>
            <a:r>
              <a:rPr lang="en-US" sz="2800" b="0" i="1">
                <a:latin typeface="+mn-lt"/>
              </a:rPr>
              <a:t> applied to an </a:t>
            </a:r>
            <a:br>
              <a:rPr lang="en-US" sz="2800" b="0" i="1">
                <a:latin typeface="+mn-lt"/>
              </a:rPr>
            </a:br>
            <a:r>
              <a:rPr lang="en-US" sz="2800" b="0" i="1">
                <a:latin typeface="+mn-lt"/>
              </a:rPr>
              <a:t>efficient operation will magnify the efficiency. </a:t>
            </a:r>
            <a:br>
              <a:rPr lang="en-US" sz="2800" b="0" i="1">
                <a:latin typeface="+mn-lt"/>
              </a:rPr>
            </a:br>
            <a:br>
              <a:rPr lang="en-US" sz="2800" b="0" i="1">
                <a:latin typeface="+mn-lt"/>
              </a:rPr>
            </a:br>
            <a:r>
              <a:rPr lang="en-US" sz="2800" b="0" i="1">
                <a:latin typeface="+mn-lt"/>
              </a:rPr>
              <a:t>The second is that </a:t>
            </a:r>
            <a:r>
              <a:rPr lang="en-US" sz="2800" i="1">
                <a:latin typeface="+mn-lt"/>
              </a:rPr>
              <a:t>automation</a:t>
            </a:r>
            <a:r>
              <a:rPr lang="en-US" sz="2800" b="0" i="1">
                <a:latin typeface="+mn-lt"/>
              </a:rPr>
              <a:t> applied to an </a:t>
            </a:r>
            <a:br>
              <a:rPr lang="en-US" sz="2800" b="0" i="1">
                <a:latin typeface="+mn-lt"/>
              </a:rPr>
            </a:br>
            <a:r>
              <a:rPr lang="en-US" sz="2800" b="0" i="1">
                <a:latin typeface="+mn-lt"/>
              </a:rPr>
              <a:t>inefficient operation will magnify the inefficiency.</a:t>
            </a:r>
            <a:br>
              <a:rPr lang="en-US" sz="2800" b="0" i="1">
                <a:latin typeface="+mn-lt"/>
              </a:rPr>
            </a:br>
            <a:br>
              <a:rPr lang="en-US" sz="2800" b="0" i="1">
                <a:latin typeface="+mn-lt"/>
              </a:rPr>
            </a:br>
            <a:r>
              <a:rPr lang="en-US" sz="2800" b="0" i="1">
                <a:latin typeface="+mn-lt"/>
              </a:rPr>
              <a:t>Bill Gates</a:t>
            </a:r>
            <a:endParaRPr lang="en-US" sz="2800" i="1">
              <a:latin typeface="+mn-lt"/>
            </a:endParaRPr>
          </a:p>
        </p:txBody>
      </p:sp>
    </p:spTree>
    <p:extLst>
      <p:ext uri="{BB962C8B-B14F-4D97-AF65-F5344CB8AC3E}">
        <p14:creationId xmlns:p14="http://schemas.microsoft.com/office/powerpoint/2010/main" val="1597957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5F51B-292D-4C26-BCA3-245A465CFD8F}"/>
              </a:ext>
            </a:extLst>
          </p:cNvPr>
          <p:cNvSpPr>
            <a:spLocks noGrp="1"/>
          </p:cNvSpPr>
          <p:nvPr>
            <p:ph type="title"/>
          </p:nvPr>
        </p:nvSpPr>
        <p:spPr>
          <a:xfrm>
            <a:off x="1142999" y="636567"/>
            <a:ext cx="9155545" cy="1182688"/>
          </a:xfrm>
        </p:spPr>
        <p:txBody>
          <a:bodyPr/>
          <a:lstStyle/>
          <a:p>
            <a:r>
              <a:rPr lang="en-US" dirty="0">
                <a:latin typeface="+mn-lt"/>
                <a:cs typeface="Arial" panose="020B0604020202020204" pitchFamily="34" charset="0"/>
              </a:rPr>
              <a:t>Industry Opportunities</a:t>
            </a:r>
          </a:p>
        </p:txBody>
      </p:sp>
      <p:sp>
        <p:nvSpPr>
          <p:cNvPr id="5" name="TextBox 4">
            <a:extLst>
              <a:ext uri="{FF2B5EF4-FFF2-40B4-BE49-F238E27FC236}">
                <a16:creationId xmlns:a16="http://schemas.microsoft.com/office/drawing/2014/main" id="{74D3C09B-2378-4213-98A2-2B6A1FB8EED7}"/>
              </a:ext>
            </a:extLst>
          </p:cNvPr>
          <p:cNvSpPr txBox="1"/>
          <p:nvPr/>
        </p:nvSpPr>
        <p:spPr>
          <a:xfrm>
            <a:off x="971549" y="6497452"/>
            <a:ext cx="9179902" cy="246221"/>
          </a:xfrm>
          <a:prstGeom prst="rect">
            <a:avLst/>
          </a:prstGeom>
          <a:noFill/>
        </p:spPr>
        <p:txBody>
          <a:bodyPr wrap="square" rtlCol="0">
            <a:spAutoFit/>
          </a:bodyPr>
          <a:lstStyle/>
          <a:p>
            <a:r>
              <a:rPr lang="en-US" sz="1000">
                <a:solidFill>
                  <a:schemeClr val="bg1"/>
                </a:solidFill>
                <a:cs typeface="Arial" panose="020B0604020202020204" pitchFamily="34" charset="0"/>
              </a:rPr>
              <a:t>Sources: </a:t>
            </a:r>
            <a:r>
              <a:rPr lang="en-US" sz="1000" i="1">
                <a:solidFill>
                  <a:schemeClr val="bg1"/>
                </a:solidFill>
                <a:cs typeface="Arial" panose="020B0604020202020204" pitchFamily="34" charset="0"/>
                <a:hlinkClick r:id="rId3">
                  <a:extLst>
                    <a:ext uri="{A12FA001-AC4F-418D-AE19-62706E023703}">
                      <ahyp:hlinkClr xmlns:ahyp="http://schemas.microsoft.com/office/drawing/2018/hyperlinkcolor" val="tx"/>
                    </a:ext>
                  </a:extLst>
                </a:hlinkClick>
              </a:rPr>
              <a:t>Martechseries</a:t>
            </a:r>
            <a:r>
              <a:rPr lang="en-US" sz="1000">
                <a:solidFill>
                  <a:schemeClr val="bg1"/>
                </a:solidFill>
                <a:cs typeface="Arial" panose="020B0604020202020204" pitchFamily="34" charset="0"/>
              </a:rPr>
              <a:t>, Marketing Technology Insides; </a:t>
            </a:r>
            <a:r>
              <a:rPr lang="en-US" sz="1000">
                <a:solidFill>
                  <a:schemeClr val="bg1"/>
                </a:solidFill>
                <a:cs typeface="Arial" panose="020B0604020202020204" pitchFamily="34" charset="0"/>
                <a:hlinkClick r:id="rId4">
                  <a:extLst>
                    <a:ext uri="{A12FA001-AC4F-418D-AE19-62706E023703}">
                      <ahyp:hlinkClr xmlns:ahyp="http://schemas.microsoft.com/office/drawing/2018/hyperlinkcolor" val="tx"/>
                    </a:ext>
                  </a:extLst>
                </a:hlinkClick>
              </a:rPr>
              <a:t>Smarterwithgartner</a:t>
            </a:r>
            <a:r>
              <a:rPr lang="en-US" sz="1000">
                <a:solidFill>
                  <a:schemeClr val="bg1"/>
                </a:solidFill>
                <a:cs typeface="Arial" panose="020B0604020202020204" pitchFamily="34" charset="0"/>
              </a:rPr>
              <a:t>, Gartner;  </a:t>
            </a:r>
            <a:r>
              <a:rPr lang="en-US" sz="1000">
                <a:solidFill>
                  <a:schemeClr val="bg1"/>
                </a:solidFill>
                <a:cs typeface="Arial" panose="020B0604020202020204" pitchFamily="34" charset="0"/>
                <a:hlinkClick r:id="rId5">
                  <a:extLst>
                    <a:ext uri="{A12FA001-AC4F-418D-AE19-62706E023703}">
                      <ahyp:hlinkClr xmlns:ahyp="http://schemas.microsoft.com/office/drawing/2018/hyperlinkcolor" val="tx"/>
                    </a:ext>
                  </a:extLst>
                </a:hlinkClick>
              </a:rPr>
              <a:t>20MLandAIStatistics</a:t>
            </a:r>
            <a:r>
              <a:rPr lang="en-US" sz="1000">
                <a:solidFill>
                  <a:schemeClr val="bg1"/>
                </a:solidFill>
                <a:cs typeface="Arial" panose="020B0604020202020204" pitchFamily="34" charset="0"/>
              </a:rPr>
              <a:t>, Capterra; </a:t>
            </a:r>
            <a:r>
              <a:rPr lang="en-US" sz="1000">
                <a:solidFill>
                  <a:schemeClr val="bg1"/>
                </a:solidFill>
                <a:cs typeface="Arial" panose="020B0604020202020204" pitchFamily="34" charset="0"/>
                <a:hlinkClick r:id="rId6">
                  <a:extLst>
                    <a:ext uri="{A12FA001-AC4F-418D-AE19-62706E023703}">
                      <ahyp:hlinkClr xmlns:ahyp="http://schemas.microsoft.com/office/drawing/2018/hyperlinkcolor" val="tx"/>
                    </a:ext>
                  </a:extLst>
                </a:hlinkClick>
              </a:rPr>
              <a:t>Automation</a:t>
            </a:r>
            <a:r>
              <a:rPr lang="en-US" sz="1000">
                <a:solidFill>
                  <a:schemeClr val="bg1"/>
                </a:solidFill>
                <a:cs typeface="Arial" panose="020B0604020202020204" pitchFamily="34" charset="0"/>
              </a:rPr>
              <a:t>, PwC </a:t>
            </a:r>
          </a:p>
        </p:txBody>
      </p:sp>
      <p:grpSp>
        <p:nvGrpSpPr>
          <p:cNvPr id="14" name="Group 13">
            <a:extLst>
              <a:ext uri="{FF2B5EF4-FFF2-40B4-BE49-F238E27FC236}">
                <a16:creationId xmlns:a16="http://schemas.microsoft.com/office/drawing/2014/main" id="{3EE4776D-D0DC-F543-A482-BC48207CC870}"/>
              </a:ext>
            </a:extLst>
          </p:cNvPr>
          <p:cNvGrpSpPr/>
          <p:nvPr/>
        </p:nvGrpSpPr>
        <p:grpSpPr>
          <a:xfrm>
            <a:off x="1142998" y="3160599"/>
            <a:ext cx="10528301" cy="2621479"/>
            <a:chOff x="838206" y="1950888"/>
            <a:chExt cx="3270721" cy="2854800"/>
          </a:xfrm>
        </p:grpSpPr>
        <p:sp>
          <p:nvSpPr>
            <p:cNvPr id="15" name="Rectangle 14">
              <a:extLst>
                <a:ext uri="{FF2B5EF4-FFF2-40B4-BE49-F238E27FC236}">
                  <a16:creationId xmlns:a16="http://schemas.microsoft.com/office/drawing/2014/main" id="{7AB8C552-0F18-6F4A-B93C-458E29F63D94}"/>
                </a:ext>
              </a:extLst>
            </p:cNvPr>
            <p:cNvSpPr/>
            <p:nvPr/>
          </p:nvSpPr>
          <p:spPr>
            <a:xfrm>
              <a:off x="838206" y="1950888"/>
              <a:ext cx="3270721" cy="2854800"/>
            </a:xfrm>
            <a:prstGeom prst="rect">
              <a:avLst/>
            </a:prstGeom>
          </p:spPr>
          <p:style>
            <a:lnRef idx="1">
              <a:schemeClr val="accent5"/>
            </a:lnRef>
            <a:fillRef idx="2">
              <a:schemeClr val="accent5"/>
            </a:fillRef>
            <a:effectRef idx="1">
              <a:schemeClr val="accent5"/>
            </a:effectRef>
            <a:fontRef idx="minor">
              <a:schemeClr val="dk1"/>
            </a:fontRef>
          </p:style>
        </p:sp>
        <p:sp>
          <p:nvSpPr>
            <p:cNvPr id="16" name="TextBox 15">
              <a:extLst>
                <a:ext uri="{FF2B5EF4-FFF2-40B4-BE49-F238E27FC236}">
                  <a16:creationId xmlns:a16="http://schemas.microsoft.com/office/drawing/2014/main" id="{3560675C-721F-384D-8404-E37315C3FD7A}"/>
                </a:ext>
              </a:extLst>
            </p:cNvPr>
            <p:cNvSpPr txBox="1"/>
            <p:nvPr/>
          </p:nvSpPr>
          <p:spPr>
            <a:xfrm>
              <a:off x="838206" y="1950888"/>
              <a:ext cx="3270721" cy="2854800"/>
            </a:xfrm>
            <a:prstGeom prst="rect">
              <a:avLst/>
            </a:prstGeom>
          </p:spPr>
          <p:style>
            <a:lnRef idx="1">
              <a:schemeClr val="accent5"/>
            </a:lnRef>
            <a:fillRef idx="2">
              <a:schemeClr val="accent5"/>
            </a:fillRef>
            <a:effectRef idx="1">
              <a:schemeClr val="accent5"/>
            </a:effectRef>
            <a:fontRef idx="minor">
              <a:schemeClr val="dk1"/>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FontTx/>
                <a:buNone/>
              </a:pPr>
              <a:r>
                <a:rPr lang="en-US" sz="1800" kern="1200"/>
                <a:t>   </a:t>
              </a:r>
              <a:endParaRPr lang="en-US" sz="1800" kern="1200" dirty="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B9F12790-C070-9742-BC00-F0D66136FB16}"/>
              </a:ext>
            </a:extLst>
          </p:cNvPr>
          <p:cNvSpPr/>
          <p:nvPr/>
        </p:nvSpPr>
        <p:spPr>
          <a:xfrm>
            <a:off x="5314918" y="3878100"/>
            <a:ext cx="2626707" cy="1384995"/>
          </a:xfrm>
          <a:prstGeom prst="rect">
            <a:avLst/>
          </a:prstGeom>
        </p:spPr>
        <p:txBody>
          <a:bodyPr wrap="square">
            <a:spAutoFit/>
          </a:bodyPr>
          <a:lstStyle/>
          <a:p>
            <a:pPr lvl="0">
              <a:buFontTx/>
              <a:buNone/>
            </a:pPr>
            <a:r>
              <a:rPr lang="en-US" sz="1400" dirty="0">
                <a:cs typeface="Arial" panose="020B0604020202020204" pitchFamily="34" charset="0"/>
              </a:rPr>
              <a:t>Although businesses run the risk of unintentionally inserting bias into the algorithms, augmented analytics and automated insights, it will eventually be embedded into enterprise applications.</a:t>
            </a:r>
          </a:p>
        </p:txBody>
      </p:sp>
      <p:sp>
        <p:nvSpPr>
          <p:cNvPr id="18" name="Rectangle 17">
            <a:extLst>
              <a:ext uri="{FF2B5EF4-FFF2-40B4-BE49-F238E27FC236}">
                <a16:creationId xmlns:a16="http://schemas.microsoft.com/office/drawing/2014/main" id="{E9487D7C-67A4-A04F-A047-16B3A1FC2CB6}"/>
              </a:ext>
            </a:extLst>
          </p:cNvPr>
          <p:cNvSpPr/>
          <p:nvPr/>
        </p:nvSpPr>
        <p:spPr>
          <a:xfrm>
            <a:off x="3426165" y="3891148"/>
            <a:ext cx="1765300" cy="954107"/>
          </a:xfrm>
          <a:prstGeom prst="rect">
            <a:avLst/>
          </a:prstGeom>
        </p:spPr>
        <p:txBody>
          <a:bodyPr wrap="square">
            <a:spAutoFit/>
          </a:bodyPr>
          <a:lstStyle/>
          <a:p>
            <a:r>
              <a:rPr lang="en-US" sz="1400" dirty="0">
                <a:cs typeface="Arial" panose="020B0604020202020204" pitchFamily="34" charset="0"/>
              </a:rPr>
              <a:t>The rapid growing popularity of open-source industrial automation software.</a:t>
            </a:r>
            <a:endParaRPr lang="en-US" sz="1400" dirty="0"/>
          </a:p>
        </p:txBody>
      </p:sp>
      <p:sp>
        <p:nvSpPr>
          <p:cNvPr id="19" name="TextBox 18">
            <a:extLst>
              <a:ext uri="{FF2B5EF4-FFF2-40B4-BE49-F238E27FC236}">
                <a16:creationId xmlns:a16="http://schemas.microsoft.com/office/drawing/2014/main" id="{48EF1163-8F2C-714A-AE21-C1AE66FE4F1B}"/>
              </a:ext>
            </a:extLst>
          </p:cNvPr>
          <p:cNvSpPr txBox="1"/>
          <p:nvPr/>
        </p:nvSpPr>
        <p:spPr>
          <a:xfrm>
            <a:off x="8232940" y="3788662"/>
            <a:ext cx="3408915" cy="2082835"/>
          </a:xfrm>
          <a:prstGeom prst="rect">
            <a:avLst/>
          </a:prstGeom>
          <a:noFill/>
        </p:spPr>
        <p:txBody>
          <a:bodyPr wrap="square" rtlCol="0">
            <a:spAutoFit/>
          </a:bodyPr>
          <a:lstStyle/>
          <a:p>
            <a:pPr lvl="0">
              <a:buFontTx/>
              <a:buNone/>
            </a:pPr>
            <a:r>
              <a:rPr lang="en-US" sz="1400" dirty="0"/>
              <a:t>The top three emerging trends driving the global industrial Automation analysts are:</a:t>
            </a:r>
          </a:p>
          <a:p>
            <a:pPr lvl="0"/>
            <a:endParaRPr lang="en-US" sz="1400" dirty="0">
              <a:latin typeface="Arial" panose="020B0604020202020204" pitchFamily="34" charset="0"/>
              <a:cs typeface="Arial" panose="020B0604020202020204" pitchFamily="34" charset="0"/>
            </a:endParaRPr>
          </a:p>
          <a:p>
            <a:pPr marL="285750" lvl="0" indent="-285750">
              <a:buFont typeface="Arial" panose="020B0604020202020204" pitchFamily="34" charset="0"/>
              <a:buChar char="•"/>
            </a:pPr>
            <a:r>
              <a:rPr lang="en-US" sz="1400" dirty="0"/>
              <a:t>Shift toward cloud-based deployments</a:t>
            </a:r>
          </a:p>
          <a:p>
            <a:pPr marL="285750" lvl="0" indent="-285750">
              <a:buFont typeface="Arial" panose="020B0604020202020204" pitchFamily="34" charset="0"/>
              <a:buChar char="•"/>
            </a:pPr>
            <a:r>
              <a:rPr lang="en-US" sz="1400" dirty="0"/>
              <a:t>Growing popularity of open-source industrial automation software</a:t>
            </a:r>
          </a:p>
          <a:p>
            <a:pPr marL="285750" lvl="0" indent="-285750">
              <a:buFont typeface="Arial" panose="020B0604020202020204" pitchFamily="34" charset="0"/>
              <a:buChar char="•"/>
            </a:pPr>
            <a:r>
              <a:rPr lang="en-US" sz="1400" dirty="0"/>
              <a:t>Merger of PLC, motion control, and robotics application software</a:t>
            </a:r>
          </a:p>
          <a:p>
            <a:endParaRPr lang="en-US" dirty="0"/>
          </a:p>
        </p:txBody>
      </p:sp>
      <p:sp>
        <p:nvSpPr>
          <p:cNvPr id="20" name="TextBox 19">
            <a:extLst>
              <a:ext uri="{FF2B5EF4-FFF2-40B4-BE49-F238E27FC236}">
                <a16:creationId xmlns:a16="http://schemas.microsoft.com/office/drawing/2014/main" id="{DB4C53AE-6C93-754D-95E9-BFF353797AC4}"/>
              </a:ext>
            </a:extLst>
          </p:cNvPr>
          <p:cNvSpPr txBox="1"/>
          <p:nvPr/>
        </p:nvSpPr>
        <p:spPr>
          <a:xfrm>
            <a:off x="1347860" y="3482813"/>
            <a:ext cx="1873444" cy="201269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lvl="0">
              <a:buFontTx/>
              <a:buNone/>
            </a:pPr>
            <a:endParaRPr lang="en-US" dirty="0">
              <a:cs typeface="Arial" panose="020B0604020202020204" pitchFamily="34" charset="0"/>
            </a:endParaRPr>
          </a:p>
          <a:p>
            <a:pPr lvl="0">
              <a:buFontTx/>
              <a:buNone/>
            </a:pPr>
            <a:r>
              <a:rPr lang="en-US" b="1" dirty="0">
                <a:cs typeface="Arial" panose="020B0604020202020204" pitchFamily="34" charset="0"/>
              </a:rPr>
              <a:t>By 2020, more than 40% of data science tasks will be automated.</a:t>
            </a:r>
          </a:p>
          <a:p>
            <a:pPr lvl="0">
              <a:buFontTx/>
              <a:buNone/>
            </a:pPr>
            <a:r>
              <a:rPr lang="en-US" b="1" dirty="0">
                <a:cs typeface="Arial" panose="020B0604020202020204" pitchFamily="34" charset="0"/>
              </a:rPr>
              <a:t>                      </a:t>
            </a:r>
          </a:p>
          <a:p>
            <a:pPr lvl="0">
              <a:buFontTx/>
              <a:buNone/>
            </a:pPr>
            <a:r>
              <a:rPr lang="en-US" b="1" dirty="0">
                <a:cs typeface="Arial" panose="020B0604020202020204" pitchFamily="34" charset="0"/>
              </a:rPr>
              <a:t>            – Gartner</a:t>
            </a:r>
          </a:p>
        </p:txBody>
      </p:sp>
      <p:sp>
        <p:nvSpPr>
          <p:cNvPr id="21" name="TextBox 20">
            <a:extLst>
              <a:ext uri="{FF2B5EF4-FFF2-40B4-BE49-F238E27FC236}">
                <a16:creationId xmlns:a16="http://schemas.microsoft.com/office/drawing/2014/main" id="{5C7F2F8B-335C-CD43-9B11-001FD06AFB55}"/>
              </a:ext>
            </a:extLst>
          </p:cNvPr>
          <p:cNvSpPr txBox="1"/>
          <p:nvPr/>
        </p:nvSpPr>
        <p:spPr>
          <a:xfrm>
            <a:off x="1142999" y="1843596"/>
            <a:ext cx="10528301" cy="135421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endParaRPr lang="en-US" dirty="0"/>
          </a:p>
          <a:p>
            <a:pPr algn="ctr"/>
            <a:endParaRPr lang="en-US" dirty="0"/>
          </a:p>
          <a:p>
            <a:pPr algn="ctr"/>
            <a:r>
              <a:rPr lang="en-US" sz="2800" b="1" dirty="0"/>
              <a:t>Automation</a:t>
            </a:r>
          </a:p>
          <a:p>
            <a:endParaRPr lang="en-US" dirty="0"/>
          </a:p>
        </p:txBody>
      </p:sp>
    </p:spTree>
    <p:extLst>
      <p:ext uri="{BB962C8B-B14F-4D97-AF65-F5344CB8AC3E}">
        <p14:creationId xmlns:p14="http://schemas.microsoft.com/office/powerpoint/2010/main" val="85126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D24A-4D0A-499F-B764-D1E7EA995BA8}"/>
              </a:ext>
            </a:extLst>
          </p:cNvPr>
          <p:cNvSpPr>
            <a:spLocks noGrp="1"/>
          </p:cNvSpPr>
          <p:nvPr>
            <p:ph type="title"/>
          </p:nvPr>
        </p:nvSpPr>
        <p:spPr/>
        <p:txBody>
          <a:bodyPr/>
          <a:lstStyle/>
          <a:p>
            <a:r>
              <a:rPr lang="en-US" dirty="0">
                <a:latin typeface="+mn-lt"/>
              </a:rPr>
              <a:t>Changing Face of Labor</a:t>
            </a:r>
          </a:p>
        </p:txBody>
      </p:sp>
      <p:sp>
        <p:nvSpPr>
          <p:cNvPr id="3" name="Content Placeholder 2">
            <a:extLst>
              <a:ext uri="{FF2B5EF4-FFF2-40B4-BE49-F238E27FC236}">
                <a16:creationId xmlns:a16="http://schemas.microsoft.com/office/drawing/2014/main" id="{550AA7EC-D728-1B41-91D3-30D429083514}"/>
              </a:ext>
            </a:extLst>
          </p:cNvPr>
          <p:cNvSpPr>
            <a:spLocks noGrp="1"/>
          </p:cNvSpPr>
          <p:nvPr>
            <p:ph idx="1"/>
          </p:nvPr>
        </p:nvSpPr>
        <p:spPr/>
        <p:txBody>
          <a:bodyPr>
            <a:normAutofit/>
          </a:bodyPr>
          <a:lstStyle/>
          <a:p>
            <a:r>
              <a:rPr lang="en-US" sz="2400" dirty="0">
                <a:latin typeface="+mn-lt"/>
              </a:rPr>
              <a:t>Automated vehicles could threaten or alter 2.2 million to 3.1 million existing in the US jobs, including 1.7 million truck drivers</a:t>
            </a:r>
          </a:p>
          <a:p>
            <a:pPr marL="0" indent="0">
              <a:buNone/>
            </a:pPr>
            <a:endParaRPr lang="en-US" sz="2400" dirty="0">
              <a:latin typeface="+mn-lt"/>
            </a:endParaRPr>
          </a:p>
          <a:p>
            <a:r>
              <a:rPr lang="en-US" sz="2400" dirty="0">
                <a:latin typeface="+mn-lt"/>
              </a:rPr>
              <a:t>More than 85% of customer interactions will be managed without a human by 2020</a:t>
            </a:r>
          </a:p>
          <a:p>
            <a:pPr marL="0" indent="0">
              <a:buNone/>
            </a:pPr>
            <a:endParaRPr lang="en-US" sz="2400" dirty="0">
              <a:latin typeface="+mn-lt"/>
            </a:endParaRPr>
          </a:p>
          <a:p>
            <a:r>
              <a:rPr lang="en-US" sz="2400" dirty="0">
                <a:latin typeface="+mn-lt"/>
              </a:rPr>
              <a:t>38% of jobs in the US, 35% of jobs in Germany, 30% of UK jobs and 21% of jobs in Japan could be at potential risk of automation by the early 2030s </a:t>
            </a:r>
          </a:p>
        </p:txBody>
      </p:sp>
    </p:spTree>
    <p:extLst>
      <p:ext uri="{BB962C8B-B14F-4D97-AF65-F5344CB8AC3E}">
        <p14:creationId xmlns:p14="http://schemas.microsoft.com/office/powerpoint/2010/main" val="1938170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E0759-A71A-134A-9F0A-D8299EE1EFF7}"/>
              </a:ext>
            </a:extLst>
          </p:cNvPr>
          <p:cNvSpPr>
            <a:spLocks noGrp="1"/>
          </p:cNvSpPr>
          <p:nvPr>
            <p:ph type="title"/>
          </p:nvPr>
        </p:nvSpPr>
        <p:spPr/>
        <p:txBody>
          <a:bodyPr/>
          <a:lstStyle/>
          <a:p>
            <a:r>
              <a:rPr lang="en-US">
                <a:latin typeface="+mn-lt"/>
              </a:rPr>
              <a:t>Artificial Intelligence </a:t>
            </a:r>
          </a:p>
        </p:txBody>
      </p:sp>
      <p:pic>
        <p:nvPicPr>
          <p:cNvPr id="7" name="Picture 6" descr="A picture containing indoor, table&#10;&#10;Description automatically generated">
            <a:extLst>
              <a:ext uri="{FF2B5EF4-FFF2-40B4-BE49-F238E27FC236}">
                <a16:creationId xmlns:a16="http://schemas.microsoft.com/office/drawing/2014/main" id="{F4512F78-CC15-8B45-96D1-19FA7A4F37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0853" y="1854171"/>
            <a:ext cx="5390294" cy="3318330"/>
          </a:xfrm>
          <a:prstGeom prst="rect">
            <a:avLst/>
          </a:prstGeom>
        </p:spPr>
      </p:pic>
    </p:spTree>
    <p:extLst>
      <p:ext uri="{BB962C8B-B14F-4D97-AF65-F5344CB8AC3E}">
        <p14:creationId xmlns:p14="http://schemas.microsoft.com/office/powerpoint/2010/main" val="2119751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BCD8A-A78D-3A4B-99E0-ED6C2265AF2C}"/>
              </a:ext>
            </a:extLst>
          </p:cNvPr>
          <p:cNvSpPr>
            <a:spLocks noGrp="1"/>
          </p:cNvSpPr>
          <p:nvPr>
            <p:ph type="title"/>
          </p:nvPr>
        </p:nvSpPr>
        <p:spPr>
          <a:xfrm>
            <a:off x="244022" y="2127749"/>
            <a:ext cx="9161895" cy="2852737"/>
          </a:xfrm>
        </p:spPr>
        <p:txBody>
          <a:bodyPr>
            <a:normAutofit/>
          </a:bodyPr>
          <a:lstStyle/>
          <a:p>
            <a:r>
              <a:rPr lang="en-US" sz="2800" b="0" i="1">
                <a:latin typeface="+mn-lt"/>
              </a:rPr>
              <a:t>I'm increasingly inclined to think there should </a:t>
            </a:r>
            <a:br>
              <a:rPr lang="en-US" sz="2800" b="0" i="1">
                <a:latin typeface="+mn-lt"/>
              </a:rPr>
            </a:br>
            <a:r>
              <a:rPr lang="en-US" sz="2800" b="0" i="1">
                <a:latin typeface="+mn-lt"/>
              </a:rPr>
              <a:t>be some regulatory oversight, maybe at </a:t>
            </a:r>
            <a:br>
              <a:rPr lang="en-US" sz="2800" b="0" i="1">
                <a:latin typeface="+mn-lt"/>
              </a:rPr>
            </a:br>
            <a:r>
              <a:rPr lang="en-US" sz="2800" b="0" i="1">
                <a:latin typeface="+mn-lt"/>
              </a:rPr>
              <a:t>the national and international level just to </a:t>
            </a:r>
            <a:br>
              <a:rPr lang="en-US" sz="2800" b="0" i="1">
                <a:latin typeface="+mn-lt"/>
              </a:rPr>
            </a:br>
            <a:r>
              <a:rPr lang="en-US" sz="2800" b="0" i="1">
                <a:latin typeface="+mn-lt"/>
              </a:rPr>
              <a:t>make sure that we don't do something very foolish.</a:t>
            </a:r>
            <a:br>
              <a:rPr lang="en-US" sz="2800" b="0" i="1">
                <a:latin typeface="+mn-lt"/>
              </a:rPr>
            </a:br>
            <a:br>
              <a:rPr lang="en-US" sz="2800" b="0" i="1">
                <a:latin typeface="+mn-lt"/>
              </a:rPr>
            </a:br>
            <a:r>
              <a:rPr lang="en-US" sz="2800" b="0" i="1">
                <a:latin typeface="+mn-lt"/>
              </a:rPr>
              <a:t>Elon Musk </a:t>
            </a:r>
            <a:endParaRPr lang="en-US" sz="2800" i="1">
              <a:latin typeface="+mn-lt"/>
            </a:endParaRPr>
          </a:p>
        </p:txBody>
      </p:sp>
    </p:spTree>
    <p:extLst>
      <p:ext uri="{BB962C8B-B14F-4D97-AF65-F5344CB8AC3E}">
        <p14:creationId xmlns:p14="http://schemas.microsoft.com/office/powerpoint/2010/main" val="31485282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0B1430-3AF4-854A-802A-DEF63F192899}"/>
              </a:ext>
            </a:extLst>
          </p:cNvPr>
          <p:cNvSpPr>
            <a:spLocks noGrp="1"/>
          </p:cNvSpPr>
          <p:nvPr>
            <p:ph idx="1"/>
          </p:nvPr>
        </p:nvSpPr>
        <p:spPr/>
        <p:txBody>
          <a:bodyPr>
            <a:normAutofit/>
          </a:bodyPr>
          <a:lstStyle/>
          <a:p>
            <a:r>
              <a:rPr lang="en-US" sz="2200" dirty="0">
                <a:latin typeface="+mn-lt"/>
              </a:rPr>
              <a:t>Apple – Siri, a friendly voice-activated “Personal Assistant” </a:t>
            </a:r>
          </a:p>
          <a:p>
            <a:r>
              <a:rPr lang="en-US" sz="2200" dirty="0">
                <a:latin typeface="+mn-lt"/>
              </a:rPr>
              <a:t>Amazon – Alexa, a home’s “Smart Meteoric Hub”  </a:t>
            </a:r>
          </a:p>
          <a:p>
            <a:r>
              <a:rPr lang="en-US" sz="2200" dirty="0">
                <a:latin typeface="+mn-lt"/>
              </a:rPr>
              <a:t>Tesla – Autonomous car features with “Sheer Technological Coolness”</a:t>
            </a:r>
          </a:p>
          <a:p>
            <a:r>
              <a:rPr lang="en-US" sz="2200" dirty="0" err="1">
                <a:latin typeface="+mn-lt"/>
              </a:rPr>
              <a:t>Boxever</a:t>
            </a:r>
            <a:r>
              <a:rPr lang="en-US" sz="2200" dirty="0">
                <a:latin typeface="+mn-lt"/>
              </a:rPr>
              <a:t> – Delivery of “Micro-Moments” or “Customers Delight”</a:t>
            </a:r>
          </a:p>
          <a:p>
            <a:r>
              <a:rPr lang="en-US" sz="2200" dirty="0">
                <a:latin typeface="+mn-lt"/>
              </a:rPr>
              <a:t>John Paul – Highly-esteemed “Luxury Travel Concierge”  </a:t>
            </a:r>
          </a:p>
          <a:p>
            <a:r>
              <a:rPr lang="en-US" sz="2200" dirty="0">
                <a:latin typeface="+mn-lt"/>
              </a:rPr>
              <a:t>Cogito Corp – Cogito Netflix – “Accurate Customer Reactions”</a:t>
            </a:r>
          </a:p>
          <a:p>
            <a:r>
              <a:rPr lang="en-US" sz="2200" dirty="0">
                <a:latin typeface="+mn-lt"/>
              </a:rPr>
              <a:t>Pandora – New “Musical DNA”</a:t>
            </a:r>
          </a:p>
          <a:p>
            <a:r>
              <a:rPr lang="en-US" sz="2200" dirty="0">
                <a:latin typeface="+mn-lt"/>
              </a:rPr>
              <a:t>Nest – “Learning thermostat” voiced controlled by Alexa </a:t>
            </a:r>
          </a:p>
          <a:p>
            <a:pPr marL="0" indent="0">
              <a:buNone/>
            </a:pPr>
            <a:endParaRPr lang="en-US" sz="2200" dirty="0">
              <a:latin typeface="+mn-lt"/>
            </a:endParaRPr>
          </a:p>
        </p:txBody>
      </p:sp>
      <p:sp>
        <p:nvSpPr>
          <p:cNvPr id="2" name="TextBox 1">
            <a:extLst>
              <a:ext uri="{FF2B5EF4-FFF2-40B4-BE49-F238E27FC236}">
                <a16:creationId xmlns:a16="http://schemas.microsoft.com/office/drawing/2014/main" id="{0083984A-F8D7-934A-87F5-2D2208674604}"/>
              </a:ext>
            </a:extLst>
          </p:cNvPr>
          <p:cNvSpPr txBox="1"/>
          <p:nvPr/>
        </p:nvSpPr>
        <p:spPr>
          <a:xfrm>
            <a:off x="927100" y="752474"/>
            <a:ext cx="6273512" cy="769441"/>
          </a:xfrm>
          <a:prstGeom prst="rect">
            <a:avLst/>
          </a:prstGeom>
          <a:noFill/>
        </p:spPr>
        <p:txBody>
          <a:bodyPr wrap="none" rtlCol="0">
            <a:spAutoFit/>
          </a:bodyPr>
          <a:lstStyle/>
          <a:p>
            <a:r>
              <a:rPr lang="en-US" sz="4400" b="1" dirty="0"/>
              <a:t>AI Widely Used Platforms </a:t>
            </a:r>
          </a:p>
        </p:txBody>
      </p:sp>
    </p:spTree>
    <p:extLst>
      <p:ext uri="{BB962C8B-B14F-4D97-AF65-F5344CB8AC3E}">
        <p14:creationId xmlns:p14="http://schemas.microsoft.com/office/powerpoint/2010/main" val="1290972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943BD0-1216-1142-866D-A315A2AB982B}"/>
              </a:ext>
            </a:extLst>
          </p:cNvPr>
          <p:cNvSpPr>
            <a:spLocks noGrp="1"/>
          </p:cNvSpPr>
          <p:nvPr>
            <p:ph idx="4294967295"/>
          </p:nvPr>
        </p:nvSpPr>
        <p:spPr>
          <a:xfrm>
            <a:off x="966651" y="1460500"/>
            <a:ext cx="10924904" cy="4224020"/>
          </a:xfrm>
        </p:spPr>
        <p:txBody>
          <a:bodyPr>
            <a:noAutofit/>
          </a:bodyPr>
          <a:lstStyle/>
          <a:p>
            <a:pPr marL="0" indent="0">
              <a:lnSpc>
                <a:spcPct val="170000"/>
              </a:lnSpc>
              <a:buNone/>
            </a:pPr>
            <a:endParaRPr lang="en-US" sz="1700" dirty="0"/>
          </a:p>
          <a:p>
            <a:pPr>
              <a:lnSpc>
                <a:spcPct val="170000"/>
              </a:lnSpc>
            </a:pPr>
            <a:r>
              <a:rPr lang="en-US" sz="2000" dirty="0">
                <a:latin typeface="+mn-lt"/>
              </a:rPr>
              <a:t>20% of the C-Suite is using machine learning (or AI)</a:t>
            </a:r>
          </a:p>
          <a:p>
            <a:pPr>
              <a:lnSpc>
                <a:spcPct val="170000"/>
              </a:lnSpc>
            </a:pPr>
            <a:r>
              <a:rPr lang="en-US" sz="2000" dirty="0">
                <a:latin typeface="+mn-lt"/>
              </a:rPr>
              <a:t>Amazon has reduced ‘click to ship’ time down to 15 minutes from 60-75 minutes in previous years </a:t>
            </a:r>
          </a:p>
          <a:p>
            <a:pPr>
              <a:lnSpc>
                <a:spcPct val="170000"/>
              </a:lnSpc>
            </a:pPr>
            <a:r>
              <a:rPr lang="en-US" sz="2000" dirty="0">
                <a:latin typeface="+mn-lt"/>
              </a:rPr>
              <a:t>Investment in AI is disproportionate – 66% by the USA alone</a:t>
            </a:r>
          </a:p>
          <a:p>
            <a:pPr>
              <a:lnSpc>
                <a:spcPct val="170000"/>
              </a:lnSpc>
            </a:pPr>
            <a:r>
              <a:rPr lang="en-US" sz="2000" dirty="0">
                <a:latin typeface="+mn-lt"/>
              </a:rPr>
              <a:t>Netflix is investing heavily to keep users engaged saving $1 billion as a result of ML </a:t>
            </a:r>
          </a:p>
          <a:p>
            <a:pPr>
              <a:lnSpc>
                <a:spcPct val="170000"/>
              </a:lnSpc>
            </a:pPr>
            <a:r>
              <a:rPr lang="en-US" sz="2000" dirty="0">
                <a:latin typeface="+mn-lt"/>
              </a:rPr>
              <a:t>Google’s Deep Learning can benefit health by increasing accuracy by 89% for detecting breast cancer</a:t>
            </a:r>
          </a:p>
          <a:p>
            <a:pPr>
              <a:lnSpc>
                <a:spcPct val="170000"/>
              </a:lnSpc>
            </a:pPr>
            <a:endParaRPr lang="en-US" sz="1800" dirty="0"/>
          </a:p>
          <a:p>
            <a:pPr marL="0" indent="0">
              <a:lnSpc>
                <a:spcPct val="170000"/>
              </a:lnSpc>
              <a:buNone/>
            </a:pPr>
            <a:br>
              <a:rPr lang="en-US" sz="1700" dirty="0"/>
            </a:br>
            <a:endParaRPr lang="en-US" sz="1700" dirty="0"/>
          </a:p>
          <a:p>
            <a:pPr marL="514350" indent="-514350">
              <a:buFont typeface="+mj-lt"/>
              <a:buAutoNum type="arabicPeriod"/>
            </a:pPr>
            <a:endParaRPr lang="en-US" sz="1700" dirty="0"/>
          </a:p>
        </p:txBody>
      </p:sp>
      <p:sp>
        <p:nvSpPr>
          <p:cNvPr id="2" name="Rectangle 1">
            <a:extLst>
              <a:ext uri="{FF2B5EF4-FFF2-40B4-BE49-F238E27FC236}">
                <a16:creationId xmlns:a16="http://schemas.microsoft.com/office/drawing/2014/main" id="{C0C30319-C26E-3941-BAA0-DCCF0EB00B50}"/>
              </a:ext>
            </a:extLst>
          </p:cNvPr>
          <p:cNvSpPr/>
          <p:nvPr/>
        </p:nvSpPr>
        <p:spPr>
          <a:xfrm>
            <a:off x="966651" y="804148"/>
            <a:ext cx="6770956" cy="769441"/>
          </a:xfrm>
          <a:prstGeom prst="rect">
            <a:avLst/>
          </a:prstGeom>
        </p:spPr>
        <p:txBody>
          <a:bodyPr wrap="none">
            <a:spAutoFit/>
          </a:bodyPr>
          <a:lstStyle/>
          <a:p>
            <a:r>
              <a:rPr lang="en-US" sz="4400" b="1" dirty="0"/>
              <a:t>Machine Learning Key Facts </a:t>
            </a:r>
          </a:p>
        </p:txBody>
      </p:sp>
    </p:spTree>
    <p:extLst>
      <p:ext uri="{BB962C8B-B14F-4D97-AF65-F5344CB8AC3E}">
        <p14:creationId xmlns:p14="http://schemas.microsoft.com/office/powerpoint/2010/main" val="1985354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03D2E-FBE5-F344-AD87-4D1C4D5676DF}"/>
              </a:ext>
            </a:extLst>
          </p:cNvPr>
          <p:cNvSpPr>
            <a:spLocks noGrp="1"/>
          </p:cNvSpPr>
          <p:nvPr>
            <p:ph type="title"/>
          </p:nvPr>
        </p:nvSpPr>
        <p:spPr/>
        <p:txBody>
          <a:bodyPr>
            <a:normAutofit/>
          </a:bodyPr>
          <a:lstStyle/>
          <a:p>
            <a:r>
              <a:rPr lang="en-US" dirty="0">
                <a:latin typeface="+mn-lt"/>
              </a:rPr>
              <a:t>Industry Opportunities</a:t>
            </a:r>
          </a:p>
        </p:txBody>
      </p:sp>
      <p:grpSp>
        <p:nvGrpSpPr>
          <p:cNvPr id="3" name="Group 2">
            <a:extLst>
              <a:ext uri="{FF2B5EF4-FFF2-40B4-BE49-F238E27FC236}">
                <a16:creationId xmlns:a16="http://schemas.microsoft.com/office/drawing/2014/main" id="{4A6E1B50-D847-9748-BB13-012CF9ADE4FE}"/>
              </a:ext>
            </a:extLst>
          </p:cNvPr>
          <p:cNvGrpSpPr/>
          <p:nvPr/>
        </p:nvGrpSpPr>
        <p:grpSpPr>
          <a:xfrm>
            <a:off x="838200" y="3229829"/>
            <a:ext cx="10642600" cy="2853471"/>
            <a:chOff x="3274389" y="1966568"/>
            <a:chExt cx="4515203" cy="2269139"/>
          </a:xfrm>
        </p:grpSpPr>
        <p:sp>
          <p:nvSpPr>
            <p:cNvPr id="4" name="Rectangle 3">
              <a:extLst>
                <a:ext uri="{FF2B5EF4-FFF2-40B4-BE49-F238E27FC236}">
                  <a16:creationId xmlns:a16="http://schemas.microsoft.com/office/drawing/2014/main" id="{5DE017D4-6638-094F-93C7-D0F5A5347081}"/>
                </a:ext>
              </a:extLst>
            </p:cNvPr>
            <p:cNvSpPr/>
            <p:nvPr/>
          </p:nvSpPr>
          <p:spPr>
            <a:xfrm>
              <a:off x="3274389" y="1966568"/>
              <a:ext cx="4515203" cy="2269139"/>
            </a:xfrm>
            <a:prstGeom prst="rect">
              <a:avLst/>
            </a:prstGeom>
          </p:spPr>
          <p:style>
            <a:lnRef idx="1">
              <a:schemeClr val="accent5">
                <a:tint val="40000"/>
                <a:alpha val="90000"/>
                <a:hueOff val="-3369881"/>
                <a:satOff val="-11416"/>
                <a:lumOff val="-1464"/>
                <a:alphaOff val="0"/>
              </a:schemeClr>
            </a:lnRef>
            <a:fillRef idx="1">
              <a:schemeClr val="accent5">
                <a:tint val="40000"/>
                <a:alpha val="90000"/>
                <a:hueOff val="-3369881"/>
                <a:satOff val="-11416"/>
                <a:lumOff val="-1464"/>
                <a:alphaOff val="0"/>
              </a:schemeClr>
            </a:fillRef>
            <a:effectRef idx="0">
              <a:schemeClr val="accent5">
                <a:tint val="40000"/>
                <a:alpha val="90000"/>
                <a:hueOff val="-3369881"/>
                <a:satOff val="-11416"/>
                <a:lumOff val="-1464"/>
                <a:alphaOff val="0"/>
              </a:schemeClr>
            </a:effectRef>
            <a:fontRef idx="minor">
              <a:schemeClr val="dk1">
                <a:hueOff val="0"/>
                <a:satOff val="0"/>
                <a:lumOff val="0"/>
                <a:alphaOff val="0"/>
              </a:schemeClr>
            </a:fontRef>
          </p:style>
        </p:sp>
        <p:sp>
          <p:nvSpPr>
            <p:cNvPr id="5" name="TextBox 4">
              <a:extLst>
                <a:ext uri="{FF2B5EF4-FFF2-40B4-BE49-F238E27FC236}">
                  <a16:creationId xmlns:a16="http://schemas.microsoft.com/office/drawing/2014/main" id="{FF519365-6F52-AC4B-82E7-2CAFF27DFD29}"/>
                </a:ext>
              </a:extLst>
            </p:cNvPr>
            <p:cNvSpPr txBox="1"/>
            <p:nvPr/>
          </p:nvSpPr>
          <p:spPr>
            <a:xfrm>
              <a:off x="3274389" y="1966568"/>
              <a:ext cx="4515203" cy="22691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15000"/>
                </a:spcAft>
                <a:buFontTx/>
                <a:buNone/>
              </a:pPr>
              <a:endParaRPr lang="en-US" sz="1800" kern="1200" dirty="0">
                <a:latin typeface="Arial" panose="020B0604020202020204" pitchFamily="34" charset="0"/>
                <a:cs typeface="Arial" panose="020B0604020202020204" pitchFamily="34" charset="0"/>
              </a:endParaRPr>
            </a:p>
          </p:txBody>
        </p:sp>
      </p:grpSp>
      <p:grpSp>
        <p:nvGrpSpPr>
          <p:cNvPr id="9" name="Group 8">
            <a:extLst>
              <a:ext uri="{FF2B5EF4-FFF2-40B4-BE49-F238E27FC236}">
                <a16:creationId xmlns:a16="http://schemas.microsoft.com/office/drawing/2014/main" id="{B68835A5-86D5-C64F-B569-D779AAA8C7BA}"/>
              </a:ext>
            </a:extLst>
          </p:cNvPr>
          <p:cNvGrpSpPr/>
          <p:nvPr/>
        </p:nvGrpSpPr>
        <p:grpSpPr>
          <a:xfrm>
            <a:off x="838200" y="2139589"/>
            <a:ext cx="10642600" cy="1090240"/>
            <a:chOff x="4004536" y="587719"/>
            <a:chExt cx="2725601" cy="1090240"/>
          </a:xfrm>
        </p:grpSpPr>
        <p:sp>
          <p:nvSpPr>
            <p:cNvPr id="10" name="Rectangle 9">
              <a:extLst>
                <a:ext uri="{FF2B5EF4-FFF2-40B4-BE49-F238E27FC236}">
                  <a16:creationId xmlns:a16="http://schemas.microsoft.com/office/drawing/2014/main" id="{59B47B8E-F2D0-F649-A539-832CA2144C0D}"/>
                </a:ext>
              </a:extLst>
            </p:cNvPr>
            <p:cNvSpPr/>
            <p:nvPr/>
          </p:nvSpPr>
          <p:spPr>
            <a:xfrm>
              <a:off x="4004536" y="587719"/>
              <a:ext cx="2725601" cy="1090240"/>
            </a:xfrm>
            <a:prstGeom prst="rect">
              <a:avLst/>
            </a:prstGeom>
          </p:spPr>
          <p:style>
            <a:lnRef idx="1">
              <a:schemeClr val="accent5">
                <a:hueOff val="-3379271"/>
                <a:satOff val="-8710"/>
                <a:lumOff val="-5883"/>
                <a:alphaOff val="0"/>
              </a:schemeClr>
            </a:lnRef>
            <a:fillRef idx="3">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sp>
        <p:sp>
          <p:nvSpPr>
            <p:cNvPr id="11" name="TextBox 10">
              <a:extLst>
                <a:ext uri="{FF2B5EF4-FFF2-40B4-BE49-F238E27FC236}">
                  <a16:creationId xmlns:a16="http://schemas.microsoft.com/office/drawing/2014/main" id="{1C865C0B-BA32-6D43-A937-E229B49C8D7B}"/>
                </a:ext>
              </a:extLst>
            </p:cNvPr>
            <p:cNvSpPr txBox="1"/>
            <p:nvPr/>
          </p:nvSpPr>
          <p:spPr>
            <a:xfrm>
              <a:off x="4004536" y="587719"/>
              <a:ext cx="2725601" cy="10902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endParaRPr lang="en-US" sz="2400" b="1" kern="1200" dirty="0">
                <a:latin typeface="+mn-lt"/>
                <a:cs typeface="Arial" panose="020B0604020202020204" pitchFamily="34" charset="0"/>
              </a:endParaRPr>
            </a:p>
          </p:txBody>
        </p:sp>
      </p:grpSp>
      <p:sp>
        <p:nvSpPr>
          <p:cNvPr id="13" name="Rectangle 12">
            <a:extLst>
              <a:ext uri="{FF2B5EF4-FFF2-40B4-BE49-F238E27FC236}">
                <a16:creationId xmlns:a16="http://schemas.microsoft.com/office/drawing/2014/main" id="{6D95717B-52D1-F343-B000-53A0EC710DE8}"/>
              </a:ext>
            </a:extLst>
          </p:cNvPr>
          <p:cNvSpPr/>
          <p:nvPr/>
        </p:nvSpPr>
        <p:spPr>
          <a:xfrm>
            <a:off x="4427274" y="2500043"/>
            <a:ext cx="3337453" cy="523220"/>
          </a:xfrm>
          <a:prstGeom prst="rect">
            <a:avLst/>
          </a:prstGeom>
        </p:spPr>
        <p:txBody>
          <a:bodyPr wrap="none">
            <a:spAutoFit/>
          </a:bodyPr>
          <a:lstStyle/>
          <a:p>
            <a:pPr lvl="0" algn="ctr"/>
            <a:r>
              <a:rPr lang="en-US" sz="2800" b="1" dirty="0">
                <a:solidFill>
                  <a:schemeClr val="bg1"/>
                </a:solidFill>
                <a:cs typeface="Arial" panose="020B0604020202020204" pitchFamily="34" charset="0"/>
              </a:rPr>
              <a:t>Artificial Intelligence </a:t>
            </a:r>
          </a:p>
        </p:txBody>
      </p:sp>
      <p:sp>
        <p:nvSpPr>
          <p:cNvPr id="14" name="TextBox 13">
            <a:extLst>
              <a:ext uri="{FF2B5EF4-FFF2-40B4-BE49-F238E27FC236}">
                <a16:creationId xmlns:a16="http://schemas.microsoft.com/office/drawing/2014/main" id="{3D7AFFA0-2889-4E42-8A25-058D9CA881AE}"/>
              </a:ext>
            </a:extLst>
          </p:cNvPr>
          <p:cNvSpPr txBox="1"/>
          <p:nvPr/>
        </p:nvSpPr>
        <p:spPr>
          <a:xfrm>
            <a:off x="8648700" y="3678730"/>
            <a:ext cx="2705100" cy="2308324"/>
          </a:xfrm>
          <a:prstGeom prst="rect">
            <a:avLst/>
          </a:prstGeom>
          <a:noFill/>
        </p:spPr>
        <p:txBody>
          <a:bodyPr wrap="square" rtlCol="0">
            <a:spAutoFit/>
          </a:bodyPr>
          <a:lstStyle/>
          <a:p>
            <a:pPr lvl="0"/>
            <a:r>
              <a:rPr lang="en-US" dirty="0">
                <a:cs typeface="Arial" panose="020B0604020202020204" pitchFamily="34" charset="0"/>
              </a:rPr>
              <a:t>AI in Marketing: Increase use of Behavioral Targeting which gathers data from a user’s visited web pages and then selects a criterion of advertisements to be shown</a:t>
            </a:r>
            <a:r>
              <a:rPr lang="en-US" dirty="0"/>
              <a:t>.</a:t>
            </a:r>
          </a:p>
        </p:txBody>
      </p:sp>
      <p:grpSp>
        <p:nvGrpSpPr>
          <p:cNvPr id="15" name="Group 14">
            <a:extLst>
              <a:ext uri="{FF2B5EF4-FFF2-40B4-BE49-F238E27FC236}">
                <a16:creationId xmlns:a16="http://schemas.microsoft.com/office/drawing/2014/main" id="{D853F33E-F29C-1344-85DD-302BCB9FC3DC}"/>
              </a:ext>
            </a:extLst>
          </p:cNvPr>
          <p:cNvGrpSpPr/>
          <p:nvPr/>
        </p:nvGrpSpPr>
        <p:grpSpPr>
          <a:xfrm>
            <a:off x="1095139" y="3678730"/>
            <a:ext cx="2397361" cy="1998170"/>
            <a:chOff x="3731976" y="108375"/>
            <a:chExt cx="3270721" cy="1308288"/>
          </a:xfrm>
        </p:grpSpPr>
        <p:sp>
          <p:nvSpPr>
            <p:cNvPr id="16" name="Rectangle 15">
              <a:extLst>
                <a:ext uri="{FF2B5EF4-FFF2-40B4-BE49-F238E27FC236}">
                  <a16:creationId xmlns:a16="http://schemas.microsoft.com/office/drawing/2014/main" id="{58FB72D1-9A41-1D47-B9B2-58B0806BC11F}"/>
                </a:ext>
              </a:extLst>
            </p:cNvPr>
            <p:cNvSpPr/>
            <p:nvPr/>
          </p:nvSpPr>
          <p:spPr>
            <a:xfrm>
              <a:off x="3731976" y="108375"/>
              <a:ext cx="3270721" cy="1308288"/>
            </a:xfrm>
            <a:prstGeom prst="rect">
              <a:avLst/>
            </a:prstGeom>
          </p:spPr>
          <p:style>
            <a:lnRef idx="1">
              <a:schemeClr val="accent5">
                <a:hueOff val="-3379271"/>
                <a:satOff val="-8710"/>
                <a:lumOff val="-5883"/>
                <a:alphaOff val="0"/>
              </a:schemeClr>
            </a:lnRef>
            <a:fillRef idx="3">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sp>
        <p:sp>
          <p:nvSpPr>
            <p:cNvPr id="17" name="TextBox 16">
              <a:extLst>
                <a:ext uri="{FF2B5EF4-FFF2-40B4-BE49-F238E27FC236}">
                  <a16:creationId xmlns:a16="http://schemas.microsoft.com/office/drawing/2014/main" id="{7EB3DD50-6F2A-174E-BA14-C62F3C4DC4D2}"/>
                </a:ext>
              </a:extLst>
            </p:cNvPr>
            <p:cNvSpPr txBox="1"/>
            <p:nvPr/>
          </p:nvSpPr>
          <p:spPr>
            <a:xfrm>
              <a:off x="3731976" y="108375"/>
              <a:ext cx="3270721" cy="130828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endParaRPr lang="en-US" sz="2400" b="1" kern="1200" dirty="0">
                <a:latin typeface="+mn-lt"/>
                <a:cs typeface="Arial" panose="020B0604020202020204" pitchFamily="34" charset="0"/>
              </a:endParaRPr>
            </a:p>
          </p:txBody>
        </p:sp>
      </p:grpSp>
      <p:sp>
        <p:nvSpPr>
          <p:cNvPr id="18" name="TextBox 17">
            <a:extLst>
              <a:ext uri="{FF2B5EF4-FFF2-40B4-BE49-F238E27FC236}">
                <a16:creationId xmlns:a16="http://schemas.microsoft.com/office/drawing/2014/main" id="{DACBA974-32B0-8E41-A9FF-775915DB6457}"/>
              </a:ext>
            </a:extLst>
          </p:cNvPr>
          <p:cNvSpPr txBox="1"/>
          <p:nvPr/>
        </p:nvSpPr>
        <p:spPr>
          <a:xfrm>
            <a:off x="6090832" y="3678730"/>
            <a:ext cx="2430868" cy="2585323"/>
          </a:xfrm>
          <a:prstGeom prst="rect">
            <a:avLst/>
          </a:prstGeom>
          <a:noFill/>
        </p:spPr>
        <p:txBody>
          <a:bodyPr wrap="square" rtlCol="0">
            <a:spAutoFit/>
          </a:bodyPr>
          <a:lstStyle/>
          <a:p>
            <a:r>
              <a:rPr lang="en-US" dirty="0">
                <a:cs typeface="Arial" panose="020B0604020202020204" pitchFamily="34" charset="0"/>
              </a:rPr>
              <a:t>A new generation of AI and ML driven technologies through voice recognition, integrated data platforms, chatbots, robotic, influence, and advanced analytics. </a:t>
            </a:r>
            <a:endParaRPr lang="en-US" dirty="0"/>
          </a:p>
          <a:p>
            <a:endParaRPr lang="en-US" dirty="0"/>
          </a:p>
        </p:txBody>
      </p:sp>
      <p:sp>
        <p:nvSpPr>
          <p:cNvPr id="19" name="Rectangle 18">
            <a:extLst>
              <a:ext uri="{FF2B5EF4-FFF2-40B4-BE49-F238E27FC236}">
                <a16:creationId xmlns:a16="http://schemas.microsoft.com/office/drawing/2014/main" id="{1BC6FBED-5315-4340-B3BE-3B97681177C1}"/>
              </a:ext>
            </a:extLst>
          </p:cNvPr>
          <p:cNvSpPr/>
          <p:nvPr/>
        </p:nvSpPr>
        <p:spPr>
          <a:xfrm>
            <a:off x="1141057" y="3991432"/>
            <a:ext cx="2397362" cy="1477328"/>
          </a:xfrm>
          <a:prstGeom prst="rect">
            <a:avLst/>
          </a:prstGeom>
        </p:spPr>
        <p:txBody>
          <a:bodyPr wrap="square">
            <a:spAutoFit/>
          </a:bodyPr>
          <a:lstStyle/>
          <a:p>
            <a:pPr lvl="0"/>
            <a:r>
              <a:rPr lang="en-US" dirty="0">
                <a:solidFill>
                  <a:schemeClr val="bg1"/>
                </a:solidFill>
                <a:cs typeface="Arial" panose="020B0604020202020204" pitchFamily="34" charset="0"/>
              </a:rPr>
              <a:t>By the 2030s, about 38% of all U.S. jobs could be replaced by AI and automation.          	          – PwC</a:t>
            </a:r>
            <a:endParaRPr lang="en-US" dirty="0">
              <a:solidFill>
                <a:schemeClr val="bg1"/>
              </a:solidFill>
            </a:endParaRPr>
          </a:p>
        </p:txBody>
      </p:sp>
      <p:sp>
        <p:nvSpPr>
          <p:cNvPr id="20" name="TextBox 19">
            <a:extLst>
              <a:ext uri="{FF2B5EF4-FFF2-40B4-BE49-F238E27FC236}">
                <a16:creationId xmlns:a16="http://schemas.microsoft.com/office/drawing/2014/main" id="{1D0F3CA1-C2D3-E645-842E-272B6BE472E2}"/>
              </a:ext>
            </a:extLst>
          </p:cNvPr>
          <p:cNvSpPr txBox="1"/>
          <p:nvPr/>
        </p:nvSpPr>
        <p:spPr>
          <a:xfrm>
            <a:off x="3749439" y="3678730"/>
            <a:ext cx="2257873" cy="2308324"/>
          </a:xfrm>
          <a:prstGeom prst="rect">
            <a:avLst/>
          </a:prstGeom>
          <a:noFill/>
        </p:spPr>
        <p:txBody>
          <a:bodyPr wrap="square" rtlCol="0">
            <a:spAutoFit/>
          </a:bodyPr>
          <a:lstStyle/>
          <a:p>
            <a:r>
              <a:rPr lang="en-US" dirty="0"/>
              <a:t>Data mining through Predictive Analysis and statistical models to analyze historical patterns and to predict a future outcome.</a:t>
            </a:r>
            <a:r>
              <a:rPr lang="en-US" sz="1100" dirty="0"/>
              <a:t> </a:t>
            </a:r>
            <a:endParaRPr lang="en-US" dirty="0"/>
          </a:p>
          <a:p>
            <a:pPr lvl="0"/>
            <a:endParaRPr lang="en-US" dirty="0"/>
          </a:p>
        </p:txBody>
      </p:sp>
    </p:spTree>
    <p:extLst>
      <p:ext uri="{BB962C8B-B14F-4D97-AF65-F5344CB8AC3E}">
        <p14:creationId xmlns:p14="http://schemas.microsoft.com/office/powerpoint/2010/main" val="7177204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C999-B020-F94F-85C9-12214DBBBC34}"/>
              </a:ext>
            </a:extLst>
          </p:cNvPr>
          <p:cNvSpPr>
            <a:spLocks noGrp="1"/>
          </p:cNvSpPr>
          <p:nvPr>
            <p:ph type="title"/>
          </p:nvPr>
        </p:nvSpPr>
        <p:spPr/>
        <p:txBody>
          <a:bodyPr/>
          <a:lstStyle/>
          <a:p>
            <a:r>
              <a:rPr lang="en-US">
                <a:latin typeface="+mn-lt"/>
              </a:rPr>
              <a:t>Machine Learning </a:t>
            </a:r>
          </a:p>
        </p:txBody>
      </p:sp>
      <p:pic>
        <p:nvPicPr>
          <p:cNvPr id="7" name="Picture 6" descr="A picture containing object&#10;&#10;Description automatically generated">
            <a:extLst>
              <a:ext uri="{FF2B5EF4-FFF2-40B4-BE49-F238E27FC236}">
                <a16:creationId xmlns:a16="http://schemas.microsoft.com/office/drawing/2014/main" id="{EE74906F-E8D3-364D-881D-8092B5EE2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4091" y="2237739"/>
            <a:ext cx="5169081" cy="2895963"/>
          </a:xfrm>
          <a:prstGeom prst="rect">
            <a:avLst/>
          </a:prstGeom>
        </p:spPr>
      </p:pic>
    </p:spTree>
    <p:extLst>
      <p:ext uri="{BB962C8B-B14F-4D97-AF65-F5344CB8AC3E}">
        <p14:creationId xmlns:p14="http://schemas.microsoft.com/office/powerpoint/2010/main" val="2525481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73C51-A87B-3F40-A4FE-BE88D56A336E}"/>
              </a:ext>
            </a:extLst>
          </p:cNvPr>
          <p:cNvSpPr>
            <a:spLocks noGrp="1"/>
          </p:cNvSpPr>
          <p:nvPr>
            <p:ph type="title"/>
          </p:nvPr>
        </p:nvSpPr>
        <p:spPr>
          <a:xfrm>
            <a:off x="624348" y="2632379"/>
            <a:ext cx="8176752" cy="2532959"/>
          </a:xfrm>
        </p:spPr>
        <p:txBody>
          <a:bodyPr>
            <a:normAutofit fontScale="90000"/>
          </a:bodyPr>
          <a:lstStyle/>
          <a:p>
            <a:pPr fontAlgn="base"/>
            <a:br>
              <a:rPr lang="en-US"/>
            </a:br>
            <a:br>
              <a:rPr lang="en-US"/>
            </a:br>
            <a:r>
              <a:rPr lang="en-US" sz="3100" b="0" i="1">
                <a:latin typeface="+mn-lt"/>
              </a:rPr>
              <a:t>We are using machine learning to improve </a:t>
            </a:r>
            <a:br>
              <a:rPr lang="en-US" sz="3100" b="0" i="1">
                <a:latin typeface="+mn-lt"/>
              </a:rPr>
            </a:br>
            <a:r>
              <a:rPr lang="en-US" sz="3100" b="0" i="1">
                <a:latin typeface="+mn-lt"/>
              </a:rPr>
              <a:t>the treatment of high-risk sepsis patients </a:t>
            </a:r>
            <a:br>
              <a:rPr lang="en-US" sz="3100" b="0" i="1">
                <a:latin typeface="+mn-lt"/>
              </a:rPr>
            </a:br>
            <a:r>
              <a:rPr lang="en-US" sz="3100" b="0" i="1">
                <a:latin typeface="+mn-lt"/>
              </a:rPr>
              <a:t>to increase survival rates.</a:t>
            </a:r>
            <a:br>
              <a:rPr lang="en-US" sz="3600" i="1">
                <a:latin typeface="+mn-lt"/>
              </a:rPr>
            </a:br>
            <a:br>
              <a:rPr lang="en-US" sz="3600">
                <a:latin typeface="+mn-lt"/>
              </a:rPr>
            </a:br>
            <a:r>
              <a:rPr lang="en-US" sz="2400" b="0" i="1">
                <a:latin typeface="+mn-lt"/>
              </a:rPr>
              <a:t>Dr. Donna Wolk</a:t>
            </a:r>
            <a:br>
              <a:rPr lang="en-US" sz="2400" b="0" i="1">
                <a:latin typeface="+mn-lt"/>
              </a:rPr>
            </a:br>
            <a:r>
              <a:rPr lang="en-US" sz="1800" b="0" i="1">
                <a:latin typeface="+mn-lt"/>
              </a:rPr>
              <a:t>Director of clinical molecular microbiology, Geisinger</a:t>
            </a:r>
          </a:p>
        </p:txBody>
      </p:sp>
    </p:spTree>
    <p:extLst>
      <p:ext uri="{BB962C8B-B14F-4D97-AF65-F5344CB8AC3E}">
        <p14:creationId xmlns:p14="http://schemas.microsoft.com/office/powerpoint/2010/main" val="3578134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9A9B9-5AE8-3E4E-9A2E-9D39EFD5489C}"/>
              </a:ext>
            </a:extLst>
          </p:cNvPr>
          <p:cNvSpPr>
            <a:spLocks noGrp="1"/>
          </p:cNvSpPr>
          <p:nvPr>
            <p:ph type="title"/>
          </p:nvPr>
        </p:nvSpPr>
        <p:spPr>
          <a:xfrm>
            <a:off x="557530" y="965155"/>
            <a:ext cx="9161895" cy="2852737"/>
          </a:xfrm>
        </p:spPr>
        <p:txBody>
          <a:bodyPr>
            <a:normAutofit fontScale="90000"/>
          </a:bodyPr>
          <a:lstStyle/>
          <a:p>
            <a:r>
              <a:rPr lang="en-US" dirty="0">
                <a:latin typeface="+mn-lt"/>
              </a:rPr>
              <a:t>GREETINGS &amp; INTRODUCTIONS</a:t>
            </a:r>
            <a:br>
              <a:rPr lang="en-US" dirty="0"/>
            </a:br>
            <a:br>
              <a:rPr lang="en-US" dirty="0"/>
            </a:br>
            <a:endParaRPr lang="en-US" dirty="0"/>
          </a:p>
        </p:txBody>
      </p:sp>
    </p:spTree>
    <p:extLst>
      <p:ext uri="{BB962C8B-B14F-4D97-AF65-F5344CB8AC3E}">
        <p14:creationId xmlns:p14="http://schemas.microsoft.com/office/powerpoint/2010/main" val="3821723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2B9E-9D1E-1E4E-8980-0D2195F6F11D}"/>
              </a:ext>
            </a:extLst>
          </p:cNvPr>
          <p:cNvSpPr>
            <a:spLocks noGrp="1"/>
          </p:cNvSpPr>
          <p:nvPr>
            <p:ph type="title"/>
          </p:nvPr>
        </p:nvSpPr>
        <p:spPr>
          <a:xfrm>
            <a:off x="865928" y="557025"/>
            <a:ext cx="9155545" cy="1182688"/>
          </a:xfrm>
        </p:spPr>
        <p:txBody>
          <a:bodyPr/>
          <a:lstStyle/>
          <a:p>
            <a:r>
              <a:rPr lang="en-US" dirty="0">
                <a:latin typeface="+mn-lt"/>
              </a:rPr>
              <a:t>Industry Opportunities</a:t>
            </a:r>
          </a:p>
        </p:txBody>
      </p:sp>
      <p:grpSp>
        <p:nvGrpSpPr>
          <p:cNvPr id="3" name="Group 2">
            <a:extLst>
              <a:ext uri="{FF2B5EF4-FFF2-40B4-BE49-F238E27FC236}">
                <a16:creationId xmlns:a16="http://schemas.microsoft.com/office/drawing/2014/main" id="{6D0D10F8-C7C5-7842-A39C-E0212D8835ED}"/>
              </a:ext>
            </a:extLst>
          </p:cNvPr>
          <p:cNvGrpSpPr/>
          <p:nvPr/>
        </p:nvGrpSpPr>
        <p:grpSpPr>
          <a:xfrm>
            <a:off x="838200" y="1959872"/>
            <a:ext cx="10515600" cy="1308288"/>
            <a:chOff x="3731976" y="343260"/>
            <a:chExt cx="3270721" cy="1308288"/>
          </a:xfrm>
        </p:grpSpPr>
        <p:sp>
          <p:nvSpPr>
            <p:cNvPr id="4" name="Rectangle 3">
              <a:extLst>
                <a:ext uri="{FF2B5EF4-FFF2-40B4-BE49-F238E27FC236}">
                  <a16:creationId xmlns:a16="http://schemas.microsoft.com/office/drawing/2014/main" id="{26CC50E2-351D-7045-9762-22D9DAA17CA0}"/>
                </a:ext>
              </a:extLst>
            </p:cNvPr>
            <p:cNvSpPr/>
            <p:nvPr/>
          </p:nvSpPr>
          <p:spPr>
            <a:xfrm>
              <a:off x="3731976" y="343260"/>
              <a:ext cx="3270721" cy="1308288"/>
            </a:xfrm>
            <a:prstGeom prst="rect">
              <a:avLst/>
            </a:prstGeom>
          </p:spPr>
          <p:style>
            <a:lnRef idx="2">
              <a:schemeClr val="accent6">
                <a:shade val="50000"/>
              </a:schemeClr>
            </a:lnRef>
            <a:fillRef idx="1">
              <a:schemeClr val="accent6"/>
            </a:fillRef>
            <a:effectRef idx="0">
              <a:schemeClr val="accent6"/>
            </a:effectRef>
            <a:fontRef idx="minor">
              <a:schemeClr val="lt1"/>
            </a:fontRef>
          </p:style>
        </p:sp>
        <p:sp>
          <p:nvSpPr>
            <p:cNvPr id="5" name="TextBox 4">
              <a:extLst>
                <a:ext uri="{FF2B5EF4-FFF2-40B4-BE49-F238E27FC236}">
                  <a16:creationId xmlns:a16="http://schemas.microsoft.com/office/drawing/2014/main" id="{C7F40EB4-94D8-AD4E-BF4A-693F53EFB9A0}"/>
                </a:ext>
              </a:extLst>
            </p:cNvPr>
            <p:cNvSpPr txBox="1"/>
            <p:nvPr/>
          </p:nvSpPr>
          <p:spPr>
            <a:xfrm>
              <a:off x="3731976" y="343260"/>
              <a:ext cx="3270721" cy="130828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2800" b="1" kern="1200" dirty="0">
                  <a:solidFill>
                    <a:schemeClr val="bg1"/>
                  </a:solidFill>
                  <a:cs typeface="Arial" panose="020B0604020202020204" pitchFamily="34" charset="0"/>
                </a:rPr>
                <a:t>Machine Learning</a:t>
              </a:r>
            </a:p>
          </p:txBody>
        </p:sp>
      </p:grpSp>
      <p:sp>
        <p:nvSpPr>
          <p:cNvPr id="6" name="Rectangle 5">
            <a:extLst>
              <a:ext uri="{FF2B5EF4-FFF2-40B4-BE49-F238E27FC236}">
                <a16:creationId xmlns:a16="http://schemas.microsoft.com/office/drawing/2014/main" id="{FEC53970-02F3-E443-B8A7-D132DAFE0106}"/>
              </a:ext>
            </a:extLst>
          </p:cNvPr>
          <p:cNvSpPr/>
          <p:nvPr/>
        </p:nvSpPr>
        <p:spPr>
          <a:xfrm>
            <a:off x="838200" y="3268160"/>
            <a:ext cx="10515601" cy="2578099"/>
          </a:xfrm>
          <a:prstGeom prst="rect">
            <a:avLst/>
          </a:prstGeom>
        </p:spPr>
        <p:style>
          <a:lnRef idx="1">
            <a:schemeClr val="accent6"/>
          </a:lnRef>
          <a:fillRef idx="2">
            <a:schemeClr val="accent6"/>
          </a:fillRef>
          <a:effectRef idx="1">
            <a:schemeClr val="accent6"/>
          </a:effectRef>
          <a:fontRef idx="minor">
            <a:schemeClr val="dk1"/>
          </a:fontRef>
        </p:style>
      </p:sp>
      <p:sp>
        <p:nvSpPr>
          <p:cNvPr id="8" name="TextBox 7">
            <a:extLst>
              <a:ext uri="{FF2B5EF4-FFF2-40B4-BE49-F238E27FC236}">
                <a16:creationId xmlns:a16="http://schemas.microsoft.com/office/drawing/2014/main" id="{1607B06D-349D-6C43-9149-640FB64DBFDB}"/>
              </a:ext>
            </a:extLst>
          </p:cNvPr>
          <p:cNvSpPr txBox="1"/>
          <p:nvPr/>
        </p:nvSpPr>
        <p:spPr>
          <a:xfrm>
            <a:off x="8785283" y="3775428"/>
            <a:ext cx="2381831" cy="1600438"/>
          </a:xfrm>
          <a:prstGeom prst="rect">
            <a:avLst/>
          </a:prstGeom>
          <a:noFill/>
        </p:spPr>
        <p:txBody>
          <a:bodyPr wrap="square" rtlCol="0">
            <a:spAutoFit/>
          </a:bodyPr>
          <a:lstStyle/>
          <a:p>
            <a:pPr lvl="0"/>
            <a:r>
              <a:rPr lang="en-US" sz="1400" dirty="0"/>
              <a:t>Some of the solutions are the   most comprehensive cloud platforms, optimized for machine learning with high-performance computing, and no compromises on security and analytics.</a:t>
            </a:r>
          </a:p>
        </p:txBody>
      </p:sp>
      <p:sp>
        <p:nvSpPr>
          <p:cNvPr id="10" name="TextBox 9">
            <a:extLst>
              <a:ext uri="{FF2B5EF4-FFF2-40B4-BE49-F238E27FC236}">
                <a16:creationId xmlns:a16="http://schemas.microsoft.com/office/drawing/2014/main" id="{63CE46AC-682C-9A4A-88AB-01CCE798DCFD}"/>
              </a:ext>
            </a:extLst>
          </p:cNvPr>
          <p:cNvSpPr txBox="1"/>
          <p:nvPr/>
        </p:nvSpPr>
        <p:spPr>
          <a:xfrm>
            <a:off x="5932349" y="3818658"/>
            <a:ext cx="2208351" cy="1384995"/>
          </a:xfrm>
          <a:prstGeom prst="rect">
            <a:avLst/>
          </a:prstGeom>
          <a:noFill/>
        </p:spPr>
        <p:txBody>
          <a:bodyPr wrap="square" rtlCol="0">
            <a:spAutoFit/>
          </a:bodyPr>
          <a:lstStyle/>
          <a:p>
            <a:pPr lvl="0"/>
            <a:r>
              <a:rPr lang="en-US" sz="1400" dirty="0">
                <a:cs typeface="Arial" panose="020B0604020202020204" pitchFamily="34" charset="0"/>
              </a:rPr>
              <a:t>ML partners are focused on solving some of the toughest challenges that hold back machine learning from being in the hands of every developer</a:t>
            </a:r>
            <a:r>
              <a:rPr lang="en-US" sz="1400" dirty="0"/>
              <a:t>.</a:t>
            </a:r>
          </a:p>
        </p:txBody>
      </p:sp>
      <p:sp>
        <p:nvSpPr>
          <p:cNvPr id="12" name="TextBox 11">
            <a:extLst>
              <a:ext uri="{FF2B5EF4-FFF2-40B4-BE49-F238E27FC236}">
                <a16:creationId xmlns:a16="http://schemas.microsoft.com/office/drawing/2014/main" id="{0663906F-1CBA-2946-9C19-89854A3E6B24}"/>
              </a:ext>
            </a:extLst>
          </p:cNvPr>
          <p:cNvSpPr txBox="1"/>
          <p:nvPr/>
        </p:nvSpPr>
        <p:spPr>
          <a:xfrm>
            <a:off x="3704586" y="3818658"/>
            <a:ext cx="1739115" cy="1169551"/>
          </a:xfrm>
          <a:prstGeom prst="rect">
            <a:avLst/>
          </a:prstGeom>
          <a:noFill/>
        </p:spPr>
        <p:txBody>
          <a:bodyPr wrap="square" rtlCol="0">
            <a:spAutoFit/>
          </a:bodyPr>
          <a:lstStyle/>
          <a:p>
            <a:r>
              <a:rPr lang="en-US" sz="1400" dirty="0">
                <a:cs typeface="Arial" panose="020B0604020202020204" pitchFamily="34" charset="0"/>
              </a:rPr>
              <a:t>High interest in deeply integrated services and access to the most complete platform for Data.  </a:t>
            </a:r>
            <a:endParaRPr lang="en-US" sz="1400" dirty="0"/>
          </a:p>
        </p:txBody>
      </p:sp>
      <p:grpSp>
        <p:nvGrpSpPr>
          <p:cNvPr id="13" name="Group 12">
            <a:extLst>
              <a:ext uri="{FF2B5EF4-FFF2-40B4-BE49-F238E27FC236}">
                <a16:creationId xmlns:a16="http://schemas.microsoft.com/office/drawing/2014/main" id="{01EC1E61-64D7-EC4D-BF8E-1D22071CCF53}"/>
              </a:ext>
            </a:extLst>
          </p:cNvPr>
          <p:cNvGrpSpPr/>
          <p:nvPr/>
        </p:nvGrpSpPr>
        <p:grpSpPr>
          <a:xfrm>
            <a:off x="967249" y="3589841"/>
            <a:ext cx="2439470" cy="2036259"/>
            <a:chOff x="3731976" y="343260"/>
            <a:chExt cx="3270721" cy="1497827"/>
          </a:xfrm>
        </p:grpSpPr>
        <p:sp>
          <p:nvSpPr>
            <p:cNvPr id="14" name="Rectangle 13">
              <a:extLst>
                <a:ext uri="{FF2B5EF4-FFF2-40B4-BE49-F238E27FC236}">
                  <a16:creationId xmlns:a16="http://schemas.microsoft.com/office/drawing/2014/main" id="{2709203E-68D2-384F-9E41-93152657C65C}"/>
                </a:ext>
              </a:extLst>
            </p:cNvPr>
            <p:cNvSpPr/>
            <p:nvPr/>
          </p:nvSpPr>
          <p:spPr>
            <a:xfrm>
              <a:off x="3731976" y="343260"/>
              <a:ext cx="3270721" cy="1308288"/>
            </a:xfrm>
            <a:prstGeom prst="rect">
              <a:avLst/>
            </a:prstGeom>
          </p:spPr>
          <p:style>
            <a:lnRef idx="1">
              <a:schemeClr val="accent5">
                <a:hueOff val="-3379271"/>
                <a:satOff val="-8710"/>
                <a:lumOff val="-5883"/>
                <a:alphaOff val="0"/>
              </a:schemeClr>
            </a:lnRef>
            <a:fillRef idx="3">
              <a:schemeClr val="accent5">
                <a:hueOff val="-3379271"/>
                <a:satOff val="-8710"/>
                <a:lumOff val="-5883"/>
                <a:alphaOff val="0"/>
              </a:schemeClr>
            </a:fillRef>
            <a:effectRef idx="2">
              <a:schemeClr val="accent5">
                <a:hueOff val="-3379271"/>
                <a:satOff val="-8710"/>
                <a:lumOff val="-5883"/>
                <a:alphaOff val="0"/>
              </a:schemeClr>
            </a:effectRef>
            <a:fontRef idx="minor">
              <a:schemeClr val="lt1"/>
            </a:fontRef>
          </p:style>
        </p:sp>
        <p:sp>
          <p:nvSpPr>
            <p:cNvPr id="15" name="TextBox 14">
              <a:extLst>
                <a:ext uri="{FF2B5EF4-FFF2-40B4-BE49-F238E27FC236}">
                  <a16:creationId xmlns:a16="http://schemas.microsoft.com/office/drawing/2014/main" id="{0308FBDC-C3F0-A647-9744-6A83C269EB6E}"/>
                </a:ext>
              </a:extLst>
            </p:cNvPr>
            <p:cNvSpPr txBox="1"/>
            <p:nvPr/>
          </p:nvSpPr>
          <p:spPr>
            <a:xfrm>
              <a:off x="3731976" y="343260"/>
              <a:ext cx="3270721" cy="14978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spcFirstLastPara="0" vert="horz" wrap="square" lIns="128016" tIns="73152" rIns="128016" bIns="73152" numCol="1" spcCol="1270" anchor="ctr" anchorCtr="0">
              <a:noAutofit/>
            </a:bodyPr>
            <a:lstStyle/>
            <a:p>
              <a:pPr lvl="0">
                <a:buFontTx/>
                <a:buNone/>
              </a:pPr>
              <a:endParaRPr lang="en-US" sz="1400" dirty="0">
                <a:solidFill>
                  <a:schemeClr val="bg1"/>
                </a:solidFill>
                <a:cs typeface="Arial" panose="020B0604020202020204" pitchFamily="34" charset="0"/>
              </a:endParaRPr>
            </a:p>
            <a:p>
              <a:pPr lvl="0">
                <a:buFontTx/>
                <a:buNone/>
              </a:pPr>
              <a:endParaRPr lang="en-US" sz="1400" dirty="0">
                <a:solidFill>
                  <a:schemeClr val="bg1"/>
                </a:solidFill>
                <a:cs typeface="Arial" panose="020B0604020202020204" pitchFamily="34" charset="0"/>
              </a:endParaRPr>
            </a:p>
            <a:p>
              <a:pPr lvl="0">
                <a:buFontTx/>
                <a:buNone/>
              </a:pPr>
              <a:r>
                <a:rPr lang="en-US" sz="1400" dirty="0">
                  <a:solidFill>
                    <a:schemeClr val="bg1"/>
                  </a:solidFill>
                  <a:cs typeface="Arial" panose="020B0604020202020204" pitchFamily="34" charset="0"/>
                </a:rPr>
                <a:t>Researchers predict that by as soon as 2020, 85% of customer interactions will be managed without a human. Further, 80% of executives believe AI boosts productivity.</a:t>
              </a:r>
            </a:p>
            <a:p>
              <a:pPr lvl="0"/>
              <a:r>
                <a:rPr lang="en-US" sz="1400" dirty="0">
                  <a:solidFill>
                    <a:schemeClr val="bg1"/>
                  </a:solidFill>
                  <a:cs typeface="Arial" panose="020B0604020202020204" pitchFamily="34" charset="0"/>
                </a:rPr>
                <a:t>                             </a:t>
              </a:r>
            </a:p>
            <a:p>
              <a:pPr lvl="0"/>
              <a:r>
                <a:rPr lang="en-US" sz="1400" dirty="0">
                  <a:solidFill>
                    <a:schemeClr val="bg1"/>
                  </a:solidFill>
                  <a:cs typeface="Arial" panose="020B0604020202020204" pitchFamily="34" charset="0"/>
                </a:rPr>
                <a:t>                                   – Capterra</a:t>
              </a:r>
              <a:endParaRPr lang="en-US" sz="1400" dirty="0">
                <a:solidFill>
                  <a:schemeClr val="bg1"/>
                </a:solidFill>
              </a:endParaRPr>
            </a:p>
            <a:p>
              <a:pPr marL="0" lvl="0" indent="0" algn="ctr" defTabSz="800100">
                <a:lnSpc>
                  <a:spcPct val="90000"/>
                </a:lnSpc>
                <a:spcBef>
                  <a:spcPct val="0"/>
                </a:spcBef>
                <a:spcAft>
                  <a:spcPct val="35000"/>
                </a:spcAft>
                <a:buNone/>
              </a:pPr>
              <a:endParaRPr lang="en-US" sz="2400" b="1" kern="12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5608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2458B-C00E-4CE3-93A1-2630FC2D2668}"/>
              </a:ext>
            </a:extLst>
          </p:cNvPr>
          <p:cNvSpPr>
            <a:spLocks noGrp="1"/>
          </p:cNvSpPr>
          <p:nvPr>
            <p:ph type="title"/>
          </p:nvPr>
        </p:nvSpPr>
        <p:spPr/>
        <p:txBody>
          <a:bodyPr>
            <a:normAutofit/>
          </a:bodyPr>
          <a:lstStyle/>
          <a:p>
            <a:r>
              <a:rPr lang="en-US">
                <a:latin typeface="+mn-lt"/>
                <a:cs typeface="Arial"/>
              </a:rPr>
              <a:t>To Win &amp; Advance: 2020-Forward</a:t>
            </a:r>
            <a:endParaRPr lang="en-US">
              <a:latin typeface="+mn-lt"/>
            </a:endParaRPr>
          </a:p>
        </p:txBody>
      </p:sp>
      <p:graphicFrame>
        <p:nvGraphicFramePr>
          <p:cNvPr id="4" name="Diagram 3">
            <a:extLst>
              <a:ext uri="{FF2B5EF4-FFF2-40B4-BE49-F238E27FC236}">
                <a16:creationId xmlns:a16="http://schemas.microsoft.com/office/drawing/2014/main" id="{49006216-BCBA-437D-BA2D-8CA8804B63BF}"/>
              </a:ext>
            </a:extLst>
          </p:cNvPr>
          <p:cNvGraphicFramePr/>
          <p:nvPr>
            <p:extLst>
              <p:ext uri="{D42A27DB-BD31-4B8C-83A1-F6EECF244321}">
                <p14:modId xmlns:p14="http://schemas.microsoft.com/office/powerpoint/2010/main" val="3658602659"/>
              </p:ext>
            </p:extLst>
          </p:nvPr>
        </p:nvGraphicFramePr>
        <p:xfrm>
          <a:off x="804582" y="2047021"/>
          <a:ext cx="10515599" cy="39848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93303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AA9A-F918-4A09-AB92-1FAB41B00504}"/>
              </a:ext>
            </a:extLst>
          </p:cNvPr>
          <p:cNvSpPr>
            <a:spLocks noGrp="1"/>
          </p:cNvSpPr>
          <p:nvPr>
            <p:ph type="title"/>
          </p:nvPr>
        </p:nvSpPr>
        <p:spPr/>
        <p:txBody>
          <a:bodyPr/>
          <a:lstStyle/>
          <a:p>
            <a:r>
              <a:rPr lang="en-US">
                <a:latin typeface="Arial"/>
                <a:cs typeface="Arial"/>
              </a:rPr>
              <a:t>Governance Shifts and Implications</a:t>
            </a:r>
          </a:p>
        </p:txBody>
      </p:sp>
      <p:grpSp>
        <p:nvGrpSpPr>
          <p:cNvPr id="4" name="Group 3">
            <a:extLst>
              <a:ext uri="{FF2B5EF4-FFF2-40B4-BE49-F238E27FC236}">
                <a16:creationId xmlns:a16="http://schemas.microsoft.com/office/drawing/2014/main" id="{AA21B5A3-AC3C-40D0-B59D-B5211F7A2C66}"/>
              </a:ext>
            </a:extLst>
          </p:cNvPr>
          <p:cNvGrpSpPr/>
          <p:nvPr/>
        </p:nvGrpSpPr>
        <p:grpSpPr>
          <a:xfrm>
            <a:off x="838200" y="2906832"/>
            <a:ext cx="2288076" cy="1708000"/>
            <a:chOff x="6452" y="679686"/>
            <a:chExt cx="2288076" cy="1708000"/>
          </a:xfrm>
        </p:grpSpPr>
        <p:sp>
          <p:nvSpPr>
            <p:cNvPr id="9" name="Rectangle: Top Corners Rounded 8">
              <a:extLst>
                <a:ext uri="{FF2B5EF4-FFF2-40B4-BE49-F238E27FC236}">
                  <a16:creationId xmlns:a16="http://schemas.microsoft.com/office/drawing/2014/main" id="{1DEF7D5D-EFE4-4430-8768-8018E182A6D0}"/>
                </a:ext>
              </a:extLst>
            </p:cNvPr>
            <p:cNvSpPr/>
            <p:nvPr/>
          </p:nvSpPr>
          <p:spPr>
            <a:xfrm>
              <a:off x="6452" y="679686"/>
              <a:ext cx="2288076" cy="1708000"/>
            </a:xfrm>
            <a:prstGeom prst="round2SameRect">
              <a:avLst>
                <a:gd name="adj1" fmla="val 8000"/>
                <a:gd name="adj2" fmla="val 0"/>
              </a:avLst>
            </a:prstGeom>
          </p:spPr>
          <p:style>
            <a:lnRef idx="1">
              <a:schemeClr val="accent5">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10" name="Rectangle: Top Corners Rounded 4">
              <a:extLst>
                <a:ext uri="{FF2B5EF4-FFF2-40B4-BE49-F238E27FC236}">
                  <a16:creationId xmlns:a16="http://schemas.microsoft.com/office/drawing/2014/main" id="{80144CE5-EEE6-4159-9D7A-6C1BCF6AABB5}"/>
                </a:ext>
              </a:extLst>
            </p:cNvPr>
            <p:cNvSpPr txBox="1"/>
            <p:nvPr/>
          </p:nvSpPr>
          <p:spPr>
            <a:xfrm>
              <a:off x="46472" y="719706"/>
              <a:ext cx="2208036" cy="16679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53340" rIns="17780" bIns="17780" numCol="1" spcCol="1270" anchor="t" anchorCtr="0">
              <a:noAutofit/>
            </a:bodyPr>
            <a:lstStyle/>
            <a:p>
              <a:pPr marL="0" lvl="1" algn="l" defTabSz="622300">
                <a:lnSpc>
                  <a:spcPct val="90000"/>
                </a:lnSpc>
                <a:spcBef>
                  <a:spcPct val="0"/>
                </a:spcBef>
                <a:spcAft>
                  <a:spcPct val="15000"/>
                </a:spcAft>
              </a:pPr>
              <a:r>
                <a:rPr lang="en-US" sz="1600" kern="1200" dirty="0">
                  <a:cs typeface="Arial" panose="020B0604020202020204" pitchFamily="34" charset="0"/>
                </a:rPr>
                <a:t> </a:t>
              </a:r>
              <a:endParaRPr lang="en-US" sz="1400" kern="1200" dirty="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cs typeface="Arial" panose="020B0604020202020204" pitchFamily="34" charset="0"/>
                </a:rPr>
                <a:t>Outcomes Improvement </a:t>
              </a:r>
            </a:p>
            <a:p>
              <a:pPr marL="114300" lvl="1" indent="-114300" algn="l" defTabSz="622300">
                <a:lnSpc>
                  <a:spcPct val="90000"/>
                </a:lnSpc>
                <a:spcBef>
                  <a:spcPct val="0"/>
                </a:spcBef>
                <a:spcAft>
                  <a:spcPct val="15000"/>
                </a:spcAft>
                <a:buChar char="•"/>
              </a:pPr>
              <a:r>
                <a:rPr lang="en-US" sz="1400" dirty="0">
                  <a:cs typeface="Arial" panose="020B0604020202020204" pitchFamily="34" charset="0"/>
                </a:rPr>
                <a:t>Optimal Organizational Structure </a:t>
              </a:r>
            </a:p>
            <a:p>
              <a:pPr marL="114300" lvl="1" indent="-114300" algn="l" defTabSz="622300">
                <a:lnSpc>
                  <a:spcPct val="90000"/>
                </a:lnSpc>
                <a:spcBef>
                  <a:spcPct val="0"/>
                </a:spcBef>
                <a:spcAft>
                  <a:spcPct val="15000"/>
                </a:spcAft>
                <a:buChar char="•"/>
              </a:pPr>
              <a:r>
                <a:rPr lang="en-US" sz="1400" kern="1200" dirty="0">
                  <a:cs typeface="Arial" panose="020B0604020202020204" pitchFamily="34" charset="0"/>
                </a:rPr>
                <a:t>New and Effective Industry Based Governance </a:t>
              </a:r>
            </a:p>
          </p:txBody>
        </p:sp>
      </p:grpSp>
      <p:grpSp>
        <p:nvGrpSpPr>
          <p:cNvPr id="5" name="Group 4">
            <a:extLst>
              <a:ext uri="{FF2B5EF4-FFF2-40B4-BE49-F238E27FC236}">
                <a16:creationId xmlns:a16="http://schemas.microsoft.com/office/drawing/2014/main" id="{BB97CC2A-E9E4-43A6-B893-689C031CB809}"/>
              </a:ext>
            </a:extLst>
          </p:cNvPr>
          <p:cNvGrpSpPr/>
          <p:nvPr/>
        </p:nvGrpSpPr>
        <p:grpSpPr>
          <a:xfrm>
            <a:off x="838200" y="4614832"/>
            <a:ext cx="2288076" cy="734440"/>
            <a:chOff x="6452" y="2387686"/>
            <a:chExt cx="2288076" cy="734440"/>
          </a:xfrm>
        </p:grpSpPr>
        <p:sp>
          <p:nvSpPr>
            <p:cNvPr id="7" name="Rectangle 6">
              <a:extLst>
                <a:ext uri="{FF2B5EF4-FFF2-40B4-BE49-F238E27FC236}">
                  <a16:creationId xmlns:a16="http://schemas.microsoft.com/office/drawing/2014/main" id="{76C164C6-113F-44A2-873E-927F1DD0F134}"/>
                </a:ext>
              </a:extLst>
            </p:cNvPr>
            <p:cNvSpPr/>
            <p:nvPr/>
          </p:nvSpPr>
          <p:spPr>
            <a:xfrm>
              <a:off x="6452" y="2387686"/>
              <a:ext cx="2288076" cy="734440"/>
            </a:xfrm>
            <a:prstGeom prst="rect">
              <a:avLst/>
            </a:prstGeom>
          </p:spPr>
          <p:style>
            <a:lnRef idx="1">
              <a:schemeClr val="accent5">
                <a:hueOff val="0"/>
                <a:satOff val="0"/>
                <a:lumOff val="0"/>
                <a:alphaOff val="0"/>
              </a:schemeClr>
            </a:lnRef>
            <a:fillRef idx="3">
              <a:schemeClr val="accent5">
                <a:hueOff val="0"/>
                <a:satOff val="0"/>
                <a:lumOff val="0"/>
                <a:alphaOff val="0"/>
              </a:schemeClr>
            </a:fillRef>
            <a:effectRef idx="3">
              <a:schemeClr val="accent5">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6CBA2AF5-A655-4867-903A-9FC909E0ECEC}"/>
                </a:ext>
              </a:extLst>
            </p:cNvPr>
            <p:cNvSpPr txBox="1"/>
            <p:nvPr/>
          </p:nvSpPr>
          <p:spPr>
            <a:xfrm>
              <a:off x="6452" y="2387686"/>
              <a:ext cx="1611321" cy="7344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0" rIns="21590" bIns="0" numCol="1" spcCol="1270" anchor="ctr" anchorCtr="0">
              <a:noAutofit/>
            </a:bodyPr>
            <a:lstStyle/>
            <a:p>
              <a:pPr marL="0" lvl="0" indent="0" defTabSz="755650">
                <a:lnSpc>
                  <a:spcPct val="90000"/>
                </a:lnSpc>
                <a:spcBef>
                  <a:spcPct val="0"/>
                </a:spcBef>
                <a:spcAft>
                  <a:spcPct val="35000"/>
                </a:spcAft>
                <a:buNone/>
              </a:pPr>
              <a:r>
                <a:rPr lang="en-US" b="1">
                  <a:solidFill>
                    <a:schemeClr val="bg1"/>
                  </a:solidFill>
                  <a:cs typeface="Arial" panose="020B0604020202020204" pitchFamily="34" charset="0"/>
                </a:rPr>
                <a:t>Governance</a:t>
              </a:r>
              <a:endParaRPr lang="en-US" b="1" kern="1200">
                <a:solidFill>
                  <a:schemeClr val="bg1"/>
                </a:solidFill>
                <a:cs typeface="Arial" panose="020B0604020202020204" pitchFamily="34" charset="0"/>
              </a:endParaRPr>
            </a:p>
          </p:txBody>
        </p:sp>
      </p:grpSp>
      <p:cxnSp>
        <p:nvCxnSpPr>
          <p:cNvPr id="25" name="Connector: Curved 24">
            <a:extLst>
              <a:ext uri="{FF2B5EF4-FFF2-40B4-BE49-F238E27FC236}">
                <a16:creationId xmlns:a16="http://schemas.microsoft.com/office/drawing/2014/main" id="{8EA9739C-2A3E-4C42-8307-B7B3012284C1}"/>
              </a:ext>
            </a:extLst>
          </p:cNvPr>
          <p:cNvCxnSpPr>
            <a:cxnSpLocks/>
            <a:stCxn id="9" idx="0"/>
          </p:cNvCxnSpPr>
          <p:nvPr/>
        </p:nvCxnSpPr>
        <p:spPr>
          <a:xfrm>
            <a:off x="3126276" y="3760832"/>
            <a:ext cx="1426674" cy="1371072"/>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7" name="Rectangle: Single Corner Snipped 26">
            <a:extLst>
              <a:ext uri="{FF2B5EF4-FFF2-40B4-BE49-F238E27FC236}">
                <a16:creationId xmlns:a16="http://schemas.microsoft.com/office/drawing/2014/main" id="{724AD600-6216-4A04-A055-7BC1E6DEF057}"/>
              </a:ext>
            </a:extLst>
          </p:cNvPr>
          <p:cNvSpPr/>
          <p:nvPr/>
        </p:nvSpPr>
        <p:spPr>
          <a:xfrm>
            <a:off x="4562475" y="4755258"/>
            <a:ext cx="1219200" cy="979315"/>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Arial" panose="020B0604020202020204" pitchFamily="34" charset="0"/>
              </a:rPr>
              <a:t>Align Incentives &amp; Rules of Engagement </a:t>
            </a:r>
          </a:p>
          <a:p>
            <a:pPr algn="ctr"/>
            <a:r>
              <a:rPr lang="en-US" sz="1200">
                <a:solidFill>
                  <a:schemeClr val="tx1"/>
                </a:solidFill>
                <a:latin typeface="Arial" panose="020B0604020202020204" pitchFamily="34" charset="0"/>
                <a:cs typeface="Arial" panose="020B0604020202020204" pitchFamily="34" charset="0"/>
              </a:rPr>
              <a:t> </a:t>
            </a:r>
          </a:p>
        </p:txBody>
      </p:sp>
      <p:sp>
        <p:nvSpPr>
          <p:cNvPr id="28" name="Rectangle: Single Corner Snipped 27">
            <a:extLst>
              <a:ext uri="{FF2B5EF4-FFF2-40B4-BE49-F238E27FC236}">
                <a16:creationId xmlns:a16="http://schemas.microsoft.com/office/drawing/2014/main" id="{D0196AF0-0056-493A-B81D-ECA41AF66FB0}"/>
              </a:ext>
            </a:extLst>
          </p:cNvPr>
          <p:cNvSpPr/>
          <p:nvPr/>
        </p:nvSpPr>
        <p:spPr>
          <a:xfrm>
            <a:off x="4562475" y="2136085"/>
            <a:ext cx="1219200" cy="777058"/>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Arial" panose="020B0604020202020204" pitchFamily="34" charset="0"/>
              </a:rPr>
              <a:t>Engage the Right Stakeholders</a:t>
            </a:r>
          </a:p>
        </p:txBody>
      </p:sp>
      <p:cxnSp>
        <p:nvCxnSpPr>
          <p:cNvPr id="29" name="Connector: Curved 28">
            <a:extLst>
              <a:ext uri="{FF2B5EF4-FFF2-40B4-BE49-F238E27FC236}">
                <a16:creationId xmlns:a16="http://schemas.microsoft.com/office/drawing/2014/main" id="{86E0C5C8-17DF-4910-BE8A-E9E0BC09A381}"/>
              </a:ext>
            </a:extLst>
          </p:cNvPr>
          <p:cNvCxnSpPr>
            <a:cxnSpLocks/>
            <a:stCxn id="9" idx="0"/>
            <a:endCxn id="28" idx="2"/>
          </p:cNvCxnSpPr>
          <p:nvPr/>
        </p:nvCxnSpPr>
        <p:spPr>
          <a:xfrm flipV="1">
            <a:off x="3126276" y="2524614"/>
            <a:ext cx="1436199" cy="123621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33" name="Rectangle: Single Corner Snipped 32">
            <a:extLst>
              <a:ext uri="{FF2B5EF4-FFF2-40B4-BE49-F238E27FC236}">
                <a16:creationId xmlns:a16="http://schemas.microsoft.com/office/drawing/2014/main" id="{F0FDA10C-86C5-43B3-89A0-F60022DE3E9B}"/>
              </a:ext>
            </a:extLst>
          </p:cNvPr>
          <p:cNvSpPr/>
          <p:nvPr/>
        </p:nvSpPr>
        <p:spPr>
          <a:xfrm>
            <a:off x="4562475" y="3314372"/>
            <a:ext cx="1219200" cy="1183984"/>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Arial" panose="020B0604020202020204" pitchFamily="34" charset="0"/>
              </a:rPr>
              <a:t>Establish a Shared Understanding of Objectives &amp; Prioritization</a:t>
            </a:r>
          </a:p>
        </p:txBody>
      </p:sp>
      <p:cxnSp>
        <p:nvCxnSpPr>
          <p:cNvPr id="34" name="Connector: Curved 33">
            <a:extLst>
              <a:ext uri="{FF2B5EF4-FFF2-40B4-BE49-F238E27FC236}">
                <a16:creationId xmlns:a16="http://schemas.microsoft.com/office/drawing/2014/main" id="{520EAB74-A047-4204-9A35-05BD50276C17}"/>
              </a:ext>
            </a:extLst>
          </p:cNvPr>
          <p:cNvCxnSpPr>
            <a:cxnSpLocks/>
            <a:stCxn id="9" idx="0"/>
            <a:endCxn id="33" idx="2"/>
          </p:cNvCxnSpPr>
          <p:nvPr/>
        </p:nvCxnSpPr>
        <p:spPr>
          <a:xfrm>
            <a:off x="3126276" y="3760832"/>
            <a:ext cx="1436199" cy="145532"/>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41" name="Hexagon 40">
            <a:extLst>
              <a:ext uri="{FF2B5EF4-FFF2-40B4-BE49-F238E27FC236}">
                <a16:creationId xmlns:a16="http://schemas.microsoft.com/office/drawing/2014/main" id="{D0B12A60-C43F-45BD-BA05-D5DEDCCD88BD}"/>
              </a:ext>
            </a:extLst>
          </p:cNvPr>
          <p:cNvSpPr/>
          <p:nvPr/>
        </p:nvSpPr>
        <p:spPr>
          <a:xfrm>
            <a:off x="6026906" y="2007523"/>
            <a:ext cx="1857725" cy="1219527"/>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100">
              <a:solidFill>
                <a:schemeClr val="tx1"/>
              </a:solidFill>
            </a:endParaRPr>
          </a:p>
          <a:p>
            <a:pPr marL="171450" indent="-171450">
              <a:buFont typeface="Arial" panose="020B0604020202020204" pitchFamily="34" charset="0"/>
              <a:buChar char="•"/>
            </a:pPr>
            <a:r>
              <a:rPr lang="en-US" sz="1100">
                <a:solidFill>
                  <a:schemeClr val="tx1"/>
                </a:solidFill>
              </a:rPr>
              <a:t>Make the Call to Action</a:t>
            </a:r>
          </a:p>
          <a:p>
            <a:pPr marL="171450" indent="-171450">
              <a:buFont typeface="Arial" panose="020B0604020202020204" pitchFamily="34" charset="0"/>
              <a:buChar char="•"/>
            </a:pPr>
            <a:r>
              <a:rPr lang="en-US" sz="1100">
                <a:solidFill>
                  <a:schemeClr val="tx1"/>
                </a:solidFill>
              </a:rPr>
              <a:t>Form the Leadership Team </a:t>
            </a:r>
          </a:p>
          <a:p>
            <a:pPr marL="171450" indent="-171450">
              <a:buFont typeface="Arial" panose="020B0604020202020204" pitchFamily="34" charset="0"/>
              <a:buChar char="•"/>
            </a:pPr>
            <a:endParaRPr lang="en-US" sz="1200"/>
          </a:p>
        </p:txBody>
      </p:sp>
      <p:sp>
        <p:nvSpPr>
          <p:cNvPr id="42" name="Hexagon 41">
            <a:extLst>
              <a:ext uri="{FF2B5EF4-FFF2-40B4-BE49-F238E27FC236}">
                <a16:creationId xmlns:a16="http://schemas.microsoft.com/office/drawing/2014/main" id="{30E72EB8-372B-4E80-8DC8-06140319B03F}"/>
              </a:ext>
            </a:extLst>
          </p:cNvPr>
          <p:cNvSpPr/>
          <p:nvPr/>
        </p:nvSpPr>
        <p:spPr>
          <a:xfrm>
            <a:off x="5834340" y="3299348"/>
            <a:ext cx="2357160" cy="1371072"/>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100" dirty="0">
              <a:solidFill>
                <a:schemeClr val="tx1"/>
              </a:solidFill>
            </a:endParaRPr>
          </a:p>
          <a:p>
            <a:pPr marL="171450" indent="-171450">
              <a:buFont typeface="Arial" panose="020B0604020202020204" pitchFamily="34" charset="0"/>
              <a:buChar char="•"/>
            </a:pPr>
            <a:r>
              <a:rPr lang="en-US" sz="1100" dirty="0">
                <a:solidFill>
                  <a:schemeClr val="tx1"/>
                </a:solidFill>
              </a:rPr>
              <a:t>Analyze/Identify High-Level Oppty.</a:t>
            </a:r>
          </a:p>
          <a:p>
            <a:pPr marL="171450" indent="-171450">
              <a:buFont typeface="Arial" panose="020B0604020202020204" pitchFamily="34" charset="0"/>
              <a:buChar char="•"/>
            </a:pPr>
            <a:r>
              <a:rPr lang="en-US" sz="1100" dirty="0">
                <a:solidFill>
                  <a:schemeClr val="tx1"/>
                </a:solidFill>
              </a:rPr>
              <a:t>Assess Org. Capabilities &amp; Readiness</a:t>
            </a:r>
          </a:p>
          <a:p>
            <a:pPr marL="171450" indent="-171450">
              <a:buFont typeface="Arial" panose="020B0604020202020204" pitchFamily="34" charset="0"/>
              <a:buChar char="•"/>
            </a:pPr>
            <a:r>
              <a:rPr lang="en-US" sz="1100" dirty="0">
                <a:solidFill>
                  <a:schemeClr val="tx1"/>
                </a:solidFill>
              </a:rPr>
              <a:t>Allocate Resources</a:t>
            </a:r>
          </a:p>
          <a:p>
            <a:pPr marL="171450" indent="-171450">
              <a:buFont typeface="Arial" panose="020B0604020202020204" pitchFamily="34" charset="0"/>
              <a:buChar char="•"/>
            </a:pPr>
            <a:endParaRPr lang="en-US" sz="1100" dirty="0">
              <a:solidFill>
                <a:schemeClr val="tx1"/>
              </a:solidFill>
            </a:endParaRPr>
          </a:p>
        </p:txBody>
      </p:sp>
      <p:sp>
        <p:nvSpPr>
          <p:cNvPr id="43" name="Hexagon 42">
            <a:extLst>
              <a:ext uri="{FF2B5EF4-FFF2-40B4-BE49-F238E27FC236}">
                <a16:creationId xmlns:a16="http://schemas.microsoft.com/office/drawing/2014/main" id="{717D5726-9AAC-4FB7-BF90-F111ABAEFE04}"/>
              </a:ext>
            </a:extLst>
          </p:cNvPr>
          <p:cNvSpPr/>
          <p:nvPr/>
        </p:nvSpPr>
        <p:spPr>
          <a:xfrm>
            <a:off x="6057903" y="4743374"/>
            <a:ext cx="1867249" cy="1219527"/>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100">
                <a:solidFill>
                  <a:schemeClr val="tx1"/>
                </a:solidFill>
              </a:rPr>
              <a:t>Adopt Consistent Improvement Methodology </a:t>
            </a:r>
          </a:p>
          <a:p>
            <a:pPr marL="171450" indent="-171450">
              <a:buFont typeface="Arial" panose="020B0604020202020204" pitchFamily="34" charset="0"/>
              <a:buChar char="•"/>
            </a:pPr>
            <a:r>
              <a:rPr lang="en-US" sz="1100">
                <a:solidFill>
                  <a:schemeClr val="tx1"/>
                </a:solidFill>
              </a:rPr>
              <a:t>Align Incentives </a:t>
            </a:r>
          </a:p>
          <a:p>
            <a:pPr marL="171450" indent="-171450">
              <a:buFont typeface="Arial" panose="020B0604020202020204" pitchFamily="34" charset="0"/>
              <a:buChar char="•"/>
            </a:pPr>
            <a:r>
              <a:rPr lang="en-US" sz="1100">
                <a:solidFill>
                  <a:schemeClr val="tx1"/>
                </a:solidFill>
              </a:rPr>
              <a:t>Keep Polarities in Balance </a:t>
            </a:r>
          </a:p>
        </p:txBody>
      </p:sp>
      <p:sp>
        <p:nvSpPr>
          <p:cNvPr id="44" name="Hexagon 43">
            <a:extLst>
              <a:ext uri="{FF2B5EF4-FFF2-40B4-BE49-F238E27FC236}">
                <a16:creationId xmlns:a16="http://schemas.microsoft.com/office/drawing/2014/main" id="{952C3E13-2705-427E-9D90-86C8EC2E11FF}"/>
              </a:ext>
            </a:extLst>
          </p:cNvPr>
          <p:cNvSpPr/>
          <p:nvPr/>
        </p:nvSpPr>
        <p:spPr>
          <a:xfrm>
            <a:off x="7909064" y="2754194"/>
            <a:ext cx="1699935"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cs typeface="Arial" panose="020B0604020202020204" pitchFamily="34" charset="0"/>
              </a:rPr>
              <a:t>Prioritize Established Dedicated Teams </a:t>
            </a:r>
            <a:endParaRPr lang="en-US" sz="1100"/>
          </a:p>
        </p:txBody>
      </p:sp>
      <p:sp>
        <p:nvSpPr>
          <p:cNvPr id="46" name="Hexagon 45">
            <a:extLst>
              <a:ext uri="{FF2B5EF4-FFF2-40B4-BE49-F238E27FC236}">
                <a16:creationId xmlns:a16="http://schemas.microsoft.com/office/drawing/2014/main" id="{A9DBD8A3-5B7A-4BFD-9B1C-55B0F354BB97}"/>
              </a:ext>
            </a:extLst>
          </p:cNvPr>
          <p:cNvSpPr/>
          <p:nvPr/>
        </p:nvSpPr>
        <p:spPr>
          <a:xfrm>
            <a:off x="7996518" y="4281891"/>
            <a:ext cx="1699935"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Prioritize Executive Governance  </a:t>
            </a:r>
          </a:p>
        </p:txBody>
      </p:sp>
      <p:pic>
        <p:nvPicPr>
          <p:cNvPr id="6" name="Picture 5" descr="A picture containing clipart&#10;&#10;Description automatically generated">
            <a:extLst>
              <a:ext uri="{FF2B5EF4-FFF2-40B4-BE49-F238E27FC236}">
                <a16:creationId xmlns:a16="http://schemas.microsoft.com/office/drawing/2014/main" id="{EBE622B1-B374-5C4B-B7FC-E611247E1A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534" y="4613560"/>
            <a:ext cx="771742" cy="734440"/>
          </a:xfrm>
          <a:prstGeom prst="rect">
            <a:avLst/>
          </a:prstGeom>
        </p:spPr>
      </p:pic>
    </p:spTree>
    <p:extLst>
      <p:ext uri="{BB962C8B-B14F-4D97-AF65-F5344CB8AC3E}">
        <p14:creationId xmlns:p14="http://schemas.microsoft.com/office/powerpoint/2010/main" val="704400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AA9A-F918-4A09-AB92-1FAB41B00504}"/>
              </a:ext>
            </a:extLst>
          </p:cNvPr>
          <p:cNvSpPr>
            <a:spLocks noGrp="1"/>
          </p:cNvSpPr>
          <p:nvPr>
            <p:ph type="title"/>
          </p:nvPr>
        </p:nvSpPr>
        <p:spPr/>
        <p:txBody>
          <a:bodyPr/>
          <a:lstStyle/>
          <a:p>
            <a:r>
              <a:rPr lang="en-US" dirty="0">
                <a:latin typeface="Arial"/>
                <a:cs typeface="Arial"/>
              </a:rPr>
              <a:t>Privacy Shifts and Implications</a:t>
            </a:r>
          </a:p>
        </p:txBody>
      </p:sp>
      <p:cxnSp>
        <p:nvCxnSpPr>
          <p:cNvPr id="25" name="Connector: Curved 24">
            <a:extLst>
              <a:ext uri="{FF2B5EF4-FFF2-40B4-BE49-F238E27FC236}">
                <a16:creationId xmlns:a16="http://schemas.microsoft.com/office/drawing/2014/main" id="{8EA9739C-2A3E-4C42-8307-B7B3012284C1}"/>
              </a:ext>
            </a:extLst>
          </p:cNvPr>
          <p:cNvCxnSpPr>
            <a:cxnSpLocks/>
          </p:cNvCxnSpPr>
          <p:nvPr/>
        </p:nvCxnSpPr>
        <p:spPr>
          <a:xfrm>
            <a:off x="3126276" y="3760832"/>
            <a:ext cx="1426674" cy="1371072"/>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7" name="Rectangle: Single Corner Snipped 26">
            <a:extLst>
              <a:ext uri="{FF2B5EF4-FFF2-40B4-BE49-F238E27FC236}">
                <a16:creationId xmlns:a16="http://schemas.microsoft.com/office/drawing/2014/main" id="{724AD600-6216-4A04-A055-7BC1E6DEF057}"/>
              </a:ext>
            </a:extLst>
          </p:cNvPr>
          <p:cNvSpPr/>
          <p:nvPr/>
        </p:nvSpPr>
        <p:spPr>
          <a:xfrm>
            <a:off x="4562475" y="4755259"/>
            <a:ext cx="1219200" cy="777058"/>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Arial" panose="020B0604020202020204" pitchFamily="34" charset="0"/>
              </a:rPr>
              <a:t>Workplace Privacy </a:t>
            </a:r>
          </a:p>
        </p:txBody>
      </p:sp>
      <p:sp>
        <p:nvSpPr>
          <p:cNvPr id="28" name="Rectangle: Single Corner Snipped 27">
            <a:extLst>
              <a:ext uri="{FF2B5EF4-FFF2-40B4-BE49-F238E27FC236}">
                <a16:creationId xmlns:a16="http://schemas.microsoft.com/office/drawing/2014/main" id="{D0196AF0-0056-493A-B81D-ECA41AF66FB0}"/>
              </a:ext>
            </a:extLst>
          </p:cNvPr>
          <p:cNvSpPr/>
          <p:nvPr/>
        </p:nvSpPr>
        <p:spPr>
          <a:xfrm>
            <a:off x="4562475" y="2136085"/>
            <a:ext cx="1219200" cy="777058"/>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Arial" panose="020B0604020202020204" pitchFamily="34" charset="0"/>
              </a:rPr>
              <a:t>GDPR and/or CCPA</a:t>
            </a:r>
          </a:p>
        </p:txBody>
      </p:sp>
      <p:cxnSp>
        <p:nvCxnSpPr>
          <p:cNvPr id="29" name="Connector: Curved 28">
            <a:extLst>
              <a:ext uri="{FF2B5EF4-FFF2-40B4-BE49-F238E27FC236}">
                <a16:creationId xmlns:a16="http://schemas.microsoft.com/office/drawing/2014/main" id="{86E0C5C8-17DF-4910-BE8A-E9E0BC09A381}"/>
              </a:ext>
            </a:extLst>
          </p:cNvPr>
          <p:cNvCxnSpPr>
            <a:cxnSpLocks/>
            <a:endCxn id="28" idx="2"/>
          </p:cNvCxnSpPr>
          <p:nvPr/>
        </p:nvCxnSpPr>
        <p:spPr>
          <a:xfrm flipV="1">
            <a:off x="3126276" y="2524614"/>
            <a:ext cx="1436199" cy="123621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33" name="Rectangle: Single Corner Snipped 32">
            <a:extLst>
              <a:ext uri="{FF2B5EF4-FFF2-40B4-BE49-F238E27FC236}">
                <a16:creationId xmlns:a16="http://schemas.microsoft.com/office/drawing/2014/main" id="{F0FDA10C-86C5-43B3-89A0-F60022DE3E9B}"/>
              </a:ext>
            </a:extLst>
          </p:cNvPr>
          <p:cNvSpPr/>
          <p:nvPr/>
        </p:nvSpPr>
        <p:spPr>
          <a:xfrm>
            <a:off x="4562475" y="3410774"/>
            <a:ext cx="1219200" cy="777058"/>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cs typeface="Arial" panose="020B0604020202020204" pitchFamily="34" charset="0"/>
              </a:rPr>
              <a:t>Data Breach Prevention </a:t>
            </a:r>
          </a:p>
        </p:txBody>
      </p:sp>
      <p:cxnSp>
        <p:nvCxnSpPr>
          <p:cNvPr id="34" name="Connector: Curved 33">
            <a:extLst>
              <a:ext uri="{FF2B5EF4-FFF2-40B4-BE49-F238E27FC236}">
                <a16:creationId xmlns:a16="http://schemas.microsoft.com/office/drawing/2014/main" id="{520EAB74-A047-4204-9A35-05BD50276C17}"/>
              </a:ext>
            </a:extLst>
          </p:cNvPr>
          <p:cNvCxnSpPr>
            <a:cxnSpLocks/>
            <a:endCxn id="33" idx="2"/>
          </p:cNvCxnSpPr>
          <p:nvPr/>
        </p:nvCxnSpPr>
        <p:spPr>
          <a:xfrm>
            <a:off x="3126276" y="3760832"/>
            <a:ext cx="1436199" cy="38471"/>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41" name="Hexagon 40">
            <a:extLst>
              <a:ext uri="{FF2B5EF4-FFF2-40B4-BE49-F238E27FC236}">
                <a16:creationId xmlns:a16="http://schemas.microsoft.com/office/drawing/2014/main" id="{D0B12A60-C43F-45BD-BA05-D5DEDCCD88BD}"/>
              </a:ext>
            </a:extLst>
          </p:cNvPr>
          <p:cNvSpPr/>
          <p:nvPr/>
        </p:nvSpPr>
        <p:spPr>
          <a:xfrm>
            <a:off x="6156465" y="2129774"/>
            <a:ext cx="1645046"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cs typeface="Arial" panose="020B0604020202020204" pitchFamily="34" charset="0"/>
              </a:rPr>
              <a:t>Strategic data privacy legislation </a:t>
            </a:r>
            <a:endParaRPr lang="en-US" sz="1200" dirty="0"/>
          </a:p>
        </p:txBody>
      </p:sp>
      <p:sp>
        <p:nvSpPr>
          <p:cNvPr id="42" name="Hexagon 41">
            <a:extLst>
              <a:ext uri="{FF2B5EF4-FFF2-40B4-BE49-F238E27FC236}">
                <a16:creationId xmlns:a16="http://schemas.microsoft.com/office/drawing/2014/main" id="{30E72EB8-372B-4E80-8DC8-06140319B03F}"/>
              </a:ext>
            </a:extLst>
          </p:cNvPr>
          <p:cNvSpPr/>
          <p:nvPr/>
        </p:nvSpPr>
        <p:spPr>
          <a:xfrm>
            <a:off x="6156465" y="3429000"/>
            <a:ext cx="1645046"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cs typeface="Arial" panose="020B0604020202020204" pitchFamily="34" charset="0"/>
              </a:rPr>
              <a:t>Minimize employee error </a:t>
            </a:r>
            <a:endParaRPr lang="en-US" sz="1200" dirty="0"/>
          </a:p>
        </p:txBody>
      </p:sp>
      <p:sp>
        <p:nvSpPr>
          <p:cNvPr id="43" name="Hexagon 42">
            <a:extLst>
              <a:ext uri="{FF2B5EF4-FFF2-40B4-BE49-F238E27FC236}">
                <a16:creationId xmlns:a16="http://schemas.microsoft.com/office/drawing/2014/main" id="{717D5726-9AAC-4FB7-BF90-F111ABAEFE04}"/>
              </a:ext>
            </a:extLst>
          </p:cNvPr>
          <p:cNvSpPr/>
          <p:nvPr/>
        </p:nvSpPr>
        <p:spPr>
          <a:xfrm>
            <a:off x="6225218" y="4743375"/>
            <a:ext cx="1645046"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cs typeface="Arial" panose="020B0604020202020204" pitchFamily="34" charset="0"/>
              </a:rPr>
              <a:t>The legitimacy of monitoring purpose</a:t>
            </a:r>
            <a:endParaRPr lang="en-US" sz="1200" dirty="0"/>
          </a:p>
        </p:txBody>
      </p:sp>
      <p:sp>
        <p:nvSpPr>
          <p:cNvPr id="44" name="Hexagon 43">
            <a:extLst>
              <a:ext uri="{FF2B5EF4-FFF2-40B4-BE49-F238E27FC236}">
                <a16:creationId xmlns:a16="http://schemas.microsoft.com/office/drawing/2014/main" id="{952C3E13-2705-427E-9D90-86C8EC2E11FF}"/>
              </a:ext>
            </a:extLst>
          </p:cNvPr>
          <p:cNvSpPr/>
          <p:nvPr/>
        </p:nvSpPr>
        <p:spPr>
          <a:xfrm>
            <a:off x="7909065" y="2754194"/>
            <a:ext cx="1645046"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Monitoring technology use </a:t>
            </a:r>
          </a:p>
        </p:txBody>
      </p:sp>
      <p:sp>
        <p:nvSpPr>
          <p:cNvPr id="46" name="Hexagon 45">
            <a:extLst>
              <a:ext uri="{FF2B5EF4-FFF2-40B4-BE49-F238E27FC236}">
                <a16:creationId xmlns:a16="http://schemas.microsoft.com/office/drawing/2014/main" id="{A9DBD8A3-5B7A-4BFD-9B1C-55B0F354BB97}"/>
              </a:ext>
            </a:extLst>
          </p:cNvPr>
          <p:cNvSpPr/>
          <p:nvPr/>
        </p:nvSpPr>
        <p:spPr>
          <a:xfrm>
            <a:off x="7977818" y="4057839"/>
            <a:ext cx="1645046"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cs typeface="Arial" panose="020B0604020202020204" pitchFamily="34" charset="0"/>
              </a:rPr>
              <a:t>Regulatory compliance assurance  </a:t>
            </a:r>
            <a:endParaRPr lang="en-US" sz="1200" dirty="0"/>
          </a:p>
        </p:txBody>
      </p:sp>
      <p:grpSp>
        <p:nvGrpSpPr>
          <p:cNvPr id="21" name="Group 20">
            <a:extLst>
              <a:ext uri="{FF2B5EF4-FFF2-40B4-BE49-F238E27FC236}">
                <a16:creationId xmlns:a16="http://schemas.microsoft.com/office/drawing/2014/main" id="{803DED4D-496A-4C09-86A1-742F4CC90124}"/>
              </a:ext>
            </a:extLst>
          </p:cNvPr>
          <p:cNvGrpSpPr/>
          <p:nvPr/>
        </p:nvGrpSpPr>
        <p:grpSpPr>
          <a:xfrm>
            <a:off x="893089" y="2677252"/>
            <a:ext cx="2288076" cy="1708000"/>
            <a:chOff x="2681725" y="679686"/>
            <a:chExt cx="2288076" cy="1708000"/>
          </a:xfrm>
        </p:grpSpPr>
        <p:sp>
          <p:nvSpPr>
            <p:cNvPr id="30" name="Rectangle: Top Corners Rounded 29">
              <a:extLst>
                <a:ext uri="{FF2B5EF4-FFF2-40B4-BE49-F238E27FC236}">
                  <a16:creationId xmlns:a16="http://schemas.microsoft.com/office/drawing/2014/main" id="{353EE706-D90A-48D4-AAFC-79A5A5EFC872}"/>
                </a:ext>
              </a:extLst>
            </p:cNvPr>
            <p:cNvSpPr/>
            <p:nvPr/>
          </p:nvSpPr>
          <p:spPr>
            <a:xfrm>
              <a:off x="2681725" y="679686"/>
              <a:ext cx="2288076" cy="1708000"/>
            </a:xfrm>
            <a:prstGeom prst="round2SameRect">
              <a:avLst>
                <a:gd name="adj1" fmla="val 8000"/>
                <a:gd name="adj2" fmla="val 0"/>
              </a:avLst>
            </a:prstGeom>
          </p:spPr>
          <p:style>
            <a:lnRef idx="1">
              <a:schemeClr val="accent5">
                <a:hueOff val="-2252848"/>
                <a:satOff val="-5806"/>
                <a:lumOff val="-3922"/>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1" name="Rectangle: Top Corners Rounded 4">
              <a:extLst>
                <a:ext uri="{FF2B5EF4-FFF2-40B4-BE49-F238E27FC236}">
                  <a16:creationId xmlns:a16="http://schemas.microsoft.com/office/drawing/2014/main" id="{9E866F79-FA94-499D-A6AE-15E2A396023B}"/>
                </a:ext>
              </a:extLst>
            </p:cNvPr>
            <p:cNvSpPr txBox="1"/>
            <p:nvPr/>
          </p:nvSpPr>
          <p:spPr>
            <a:xfrm>
              <a:off x="2721745" y="719706"/>
              <a:ext cx="2208036" cy="16679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53340" rIns="17780" bIns="17780" numCol="1" spcCol="1270" anchor="t" anchorCtr="0">
              <a:noAutofit/>
            </a:bodyPr>
            <a:lstStyle/>
            <a:p>
              <a:pPr marL="0" lvl="1" algn="l" defTabSz="622300">
                <a:lnSpc>
                  <a:spcPct val="90000"/>
                </a:lnSpc>
                <a:spcBef>
                  <a:spcPct val="0"/>
                </a:spcBef>
                <a:spcAft>
                  <a:spcPct val="15000"/>
                </a:spcAft>
              </a:pPr>
              <a:endParaRPr lang="en-US" sz="1400" kern="1200" dirty="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cs typeface="Arial" panose="020B0604020202020204" pitchFamily="34" charset="0"/>
                </a:rPr>
                <a:t>GDPR </a:t>
              </a:r>
              <a:r>
                <a:rPr lang="en-US" sz="1400" dirty="0">
                  <a:cs typeface="Arial" panose="020B0604020202020204" pitchFamily="34" charset="0"/>
                </a:rPr>
                <a:t>growing</a:t>
              </a:r>
              <a:r>
                <a:rPr lang="en-US" sz="1400" kern="1200" dirty="0">
                  <a:cs typeface="Arial" panose="020B0604020202020204" pitchFamily="34" charset="0"/>
                </a:rPr>
                <a:t> use (currently in 80 Countries)</a:t>
              </a:r>
            </a:p>
            <a:p>
              <a:pPr marL="114300" lvl="1" indent="-114300" algn="l" defTabSz="622300">
                <a:lnSpc>
                  <a:spcPct val="90000"/>
                </a:lnSpc>
                <a:spcBef>
                  <a:spcPct val="0"/>
                </a:spcBef>
                <a:spcAft>
                  <a:spcPct val="15000"/>
                </a:spcAft>
                <a:buChar char="•"/>
              </a:pPr>
              <a:r>
                <a:rPr lang="en-US" sz="1400" dirty="0">
                  <a:cs typeface="Arial" panose="020B0604020202020204" pitchFamily="34" charset="0"/>
                </a:rPr>
                <a:t>The Data Monitoring Movement </a:t>
              </a:r>
            </a:p>
            <a:p>
              <a:pPr marL="114300" lvl="1" indent="-114300" algn="l" defTabSz="622300">
                <a:lnSpc>
                  <a:spcPct val="90000"/>
                </a:lnSpc>
                <a:spcBef>
                  <a:spcPct val="0"/>
                </a:spcBef>
                <a:spcAft>
                  <a:spcPct val="15000"/>
                </a:spcAft>
                <a:buChar char="•"/>
              </a:pPr>
              <a:r>
                <a:rPr lang="en-US" sz="1400" dirty="0">
                  <a:cs typeface="Arial" panose="020B0604020202020204" pitchFamily="34" charset="0"/>
                </a:rPr>
                <a:t>New/Enhanced Data Privacy Process in the Workplace</a:t>
              </a:r>
            </a:p>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endParaRPr lang="en-US" sz="1400" kern="1200" dirty="0">
                <a:latin typeface="Arial" panose="020B0604020202020204" pitchFamily="34" charset="0"/>
                <a:cs typeface="Arial" panose="020B0604020202020204" pitchFamily="34" charset="0"/>
              </a:endParaRPr>
            </a:p>
          </p:txBody>
        </p:sp>
      </p:grpSp>
      <p:grpSp>
        <p:nvGrpSpPr>
          <p:cNvPr id="22" name="Group 21">
            <a:extLst>
              <a:ext uri="{FF2B5EF4-FFF2-40B4-BE49-F238E27FC236}">
                <a16:creationId xmlns:a16="http://schemas.microsoft.com/office/drawing/2014/main" id="{7F1803F9-0C28-466F-8EC6-45C7C382D718}"/>
              </a:ext>
            </a:extLst>
          </p:cNvPr>
          <p:cNvGrpSpPr/>
          <p:nvPr/>
        </p:nvGrpSpPr>
        <p:grpSpPr>
          <a:xfrm>
            <a:off x="893089" y="4385252"/>
            <a:ext cx="2288076" cy="734440"/>
            <a:chOff x="2681725" y="2387686"/>
            <a:chExt cx="2288076" cy="734440"/>
          </a:xfrm>
        </p:grpSpPr>
        <p:sp>
          <p:nvSpPr>
            <p:cNvPr id="24" name="Rectangle 23">
              <a:extLst>
                <a:ext uri="{FF2B5EF4-FFF2-40B4-BE49-F238E27FC236}">
                  <a16:creationId xmlns:a16="http://schemas.microsoft.com/office/drawing/2014/main" id="{5318019F-C29B-4754-BC53-B9CED4B20B44}"/>
                </a:ext>
              </a:extLst>
            </p:cNvPr>
            <p:cNvSpPr/>
            <p:nvPr/>
          </p:nvSpPr>
          <p:spPr>
            <a:xfrm>
              <a:off x="2681725" y="2387686"/>
              <a:ext cx="2288076" cy="734440"/>
            </a:xfrm>
            <a:prstGeom prst="rect">
              <a:avLst/>
            </a:prstGeom>
          </p:spPr>
          <p:style>
            <a:lnRef idx="1">
              <a:schemeClr val="accent5">
                <a:hueOff val="-2252848"/>
                <a:satOff val="-5806"/>
                <a:lumOff val="-3922"/>
                <a:alphaOff val="0"/>
              </a:schemeClr>
            </a:lnRef>
            <a:fillRef idx="3">
              <a:schemeClr val="accent5">
                <a:hueOff val="-2252848"/>
                <a:satOff val="-5806"/>
                <a:lumOff val="-3922"/>
                <a:alphaOff val="0"/>
              </a:schemeClr>
            </a:fillRef>
            <a:effectRef idx="3">
              <a:schemeClr val="accent5">
                <a:hueOff val="-2252848"/>
                <a:satOff val="-5806"/>
                <a:lumOff val="-3922"/>
                <a:alphaOff val="0"/>
              </a:schemeClr>
            </a:effectRef>
            <a:fontRef idx="minor">
              <a:schemeClr val="lt1"/>
            </a:fontRef>
          </p:style>
        </p:sp>
        <p:sp>
          <p:nvSpPr>
            <p:cNvPr id="26" name="TextBox 25">
              <a:extLst>
                <a:ext uri="{FF2B5EF4-FFF2-40B4-BE49-F238E27FC236}">
                  <a16:creationId xmlns:a16="http://schemas.microsoft.com/office/drawing/2014/main" id="{07556D8D-70CF-4F73-B313-F5A164B37A5D}"/>
                </a:ext>
              </a:extLst>
            </p:cNvPr>
            <p:cNvSpPr txBox="1"/>
            <p:nvPr/>
          </p:nvSpPr>
          <p:spPr>
            <a:xfrm>
              <a:off x="2681725" y="2387686"/>
              <a:ext cx="1611321" cy="7344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kern="1200" dirty="0">
                  <a:cs typeface="Arial" panose="020B0604020202020204" pitchFamily="34" charset="0"/>
                </a:rPr>
                <a:t>Privacy</a:t>
              </a:r>
            </a:p>
          </p:txBody>
        </p:sp>
      </p:grpSp>
      <p:pic>
        <p:nvPicPr>
          <p:cNvPr id="4" name="Picture 3" descr="A close up of a sign&#10;&#10;Description automatically generated">
            <a:extLst>
              <a:ext uri="{FF2B5EF4-FFF2-40B4-BE49-F238E27FC236}">
                <a16:creationId xmlns:a16="http://schemas.microsoft.com/office/drawing/2014/main" id="{776EA8B7-1DA2-B646-B57F-4D56BFD8F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248" y="4389045"/>
            <a:ext cx="782917" cy="730648"/>
          </a:xfrm>
          <a:prstGeom prst="rect">
            <a:avLst/>
          </a:prstGeom>
        </p:spPr>
      </p:pic>
    </p:spTree>
    <p:extLst>
      <p:ext uri="{BB962C8B-B14F-4D97-AF65-F5344CB8AC3E}">
        <p14:creationId xmlns:p14="http://schemas.microsoft.com/office/powerpoint/2010/main" val="1713671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AA9A-F918-4A09-AB92-1FAB41B00504}"/>
              </a:ext>
            </a:extLst>
          </p:cNvPr>
          <p:cNvSpPr>
            <a:spLocks noGrp="1"/>
          </p:cNvSpPr>
          <p:nvPr>
            <p:ph type="title"/>
          </p:nvPr>
        </p:nvSpPr>
        <p:spPr/>
        <p:txBody>
          <a:bodyPr/>
          <a:lstStyle/>
          <a:p>
            <a:r>
              <a:rPr lang="en-US" dirty="0">
                <a:latin typeface="Arial"/>
                <a:cs typeface="Arial"/>
              </a:rPr>
              <a:t>Security Shifts and Implications</a:t>
            </a:r>
          </a:p>
        </p:txBody>
      </p:sp>
      <p:cxnSp>
        <p:nvCxnSpPr>
          <p:cNvPr id="25" name="Connector: Curved 24">
            <a:extLst>
              <a:ext uri="{FF2B5EF4-FFF2-40B4-BE49-F238E27FC236}">
                <a16:creationId xmlns:a16="http://schemas.microsoft.com/office/drawing/2014/main" id="{8EA9739C-2A3E-4C42-8307-B7B3012284C1}"/>
              </a:ext>
            </a:extLst>
          </p:cNvPr>
          <p:cNvCxnSpPr>
            <a:cxnSpLocks/>
          </p:cNvCxnSpPr>
          <p:nvPr/>
        </p:nvCxnSpPr>
        <p:spPr>
          <a:xfrm>
            <a:off x="3126276" y="3760832"/>
            <a:ext cx="1426674" cy="1371072"/>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7" name="Rectangle: Single Corner Snipped 26">
            <a:extLst>
              <a:ext uri="{FF2B5EF4-FFF2-40B4-BE49-F238E27FC236}">
                <a16:creationId xmlns:a16="http://schemas.microsoft.com/office/drawing/2014/main" id="{724AD600-6216-4A04-A055-7BC1E6DEF057}"/>
              </a:ext>
            </a:extLst>
          </p:cNvPr>
          <p:cNvSpPr/>
          <p:nvPr/>
        </p:nvSpPr>
        <p:spPr>
          <a:xfrm>
            <a:off x="4562475" y="4755259"/>
            <a:ext cx="1219200" cy="777058"/>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cs typeface="Arial" panose="020B0604020202020204" pitchFamily="34" charset="0"/>
              </a:rPr>
              <a:t>Enterprise Architecture Change For IoT</a:t>
            </a:r>
          </a:p>
        </p:txBody>
      </p:sp>
      <p:sp>
        <p:nvSpPr>
          <p:cNvPr id="28" name="Rectangle: Single Corner Snipped 27">
            <a:extLst>
              <a:ext uri="{FF2B5EF4-FFF2-40B4-BE49-F238E27FC236}">
                <a16:creationId xmlns:a16="http://schemas.microsoft.com/office/drawing/2014/main" id="{D0196AF0-0056-493A-B81D-ECA41AF66FB0}"/>
              </a:ext>
            </a:extLst>
          </p:cNvPr>
          <p:cNvSpPr/>
          <p:nvPr/>
        </p:nvSpPr>
        <p:spPr>
          <a:xfrm>
            <a:off x="4562475" y="2136085"/>
            <a:ext cx="1219200" cy="777058"/>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cs typeface="Arial" panose="020B0604020202020204" pitchFamily="34" charset="0"/>
              </a:rPr>
              <a:t>Addressing Already Known Top Treats</a:t>
            </a:r>
          </a:p>
        </p:txBody>
      </p:sp>
      <p:cxnSp>
        <p:nvCxnSpPr>
          <p:cNvPr id="29" name="Connector: Curved 28">
            <a:extLst>
              <a:ext uri="{FF2B5EF4-FFF2-40B4-BE49-F238E27FC236}">
                <a16:creationId xmlns:a16="http://schemas.microsoft.com/office/drawing/2014/main" id="{86E0C5C8-17DF-4910-BE8A-E9E0BC09A381}"/>
              </a:ext>
            </a:extLst>
          </p:cNvPr>
          <p:cNvCxnSpPr>
            <a:cxnSpLocks/>
            <a:endCxn id="28" idx="2"/>
          </p:cNvCxnSpPr>
          <p:nvPr/>
        </p:nvCxnSpPr>
        <p:spPr>
          <a:xfrm flipV="1">
            <a:off x="3126276" y="2524614"/>
            <a:ext cx="1436199" cy="123621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33" name="Rectangle: Single Corner Snipped 32">
            <a:extLst>
              <a:ext uri="{FF2B5EF4-FFF2-40B4-BE49-F238E27FC236}">
                <a16:creationId xmlns:a16="http://schemas.microsoft.com/office/drawing/2014/main" id="{F0FDA10C-86C5-43B3-89A0-F60022DE3E9B}"/>
              </a:ext>
            </a:extLst>
          </p:cNvPr>
          <p:cNvSpPr/>
          <p:nvPr/>
        </p:nvSpPr>
        <p:spPr>
          <a:xfrm>
            <a:off x="4562475" y="3410774"/>
            <a:ext cx="1219200" cy="777058"/>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cs typeface="Arial" panose="020B0604020202020204" pitchFamily="34" charset="0"/>
              </a:rPr>
              <a:t>Storage, Speed &amp;  Security</a:t>
            </a:r>
          </a:p>
        </p:txBody>
      </p:sp>
      <p:cxnSp>
        <p:nvCxnSpPr>
          <p:cNvPr id="34" name="Connector: Curved 33">
            <a:extLst>
              <a:ext uri="{FF2B5EF4-FFF2-40B4-BE49-F238E27FC236}">
                <a16:creationId xmlns:a16="http://schemas.microsoft.com/office/drawing/2014/main" id="{520EAB74-A047-4204-9A35-05BD50276C17}"/>
              </a:ext>
            </a:extLst>
          </p:cNvPr>
          <p:cNvCxnSpPr>
            <a:cxnSpLocks/>
            <a:endCxn id="33" idx="2"/>
          </p:cNvCxnSpPr>
          <p:nvPr/>
        </p:nvCxnSpPr>
        <p:spPr>
          <a:xfrm>
            <a:off x="3126276" y="3760832"/>
            <a:ext cx="1436199" cy="38471"/>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41" name="Hexagon 40">
            <a:extLst>
              <a:ext uri="{FF2B5EF4-FFF2-40B4-BE49-F238E27FC236}">
                <a16:creationId xmlns:a16="http://schemas.microsoft.com/office/drawing/2014/main" id="{D0B12A60-C43F-45BD-BA05-D5DEDCCD88BD}"/>
              </a:ext>
            </a:extLst>
          </p:cNvPr>
          <p:cNvSpPr/>
          <p:nvPr/>
        </p:nvSpPr>
        <p:spPr>
          <a:xfrm>
            <a:off x="6156465" y="2129774"/>
            <a:ext cx="1723944"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cs typeface="Arial" panose="020B0604020202020204" pitchFamily="34" charset="0"/>
              </a:rPr>
              <a:t>Further identifying data security policy gaps </a:t>
            </a:r>
            <a:endParaRPr lang="en-US" sz="1200" dirty="0"/>
          </a:p>
        </p:txBody>
      </p:sp>
      <p:sp>
        <p:nvSpPr>
          <p:cNvPr id="42" name="Hexagon 41">
            <a:extLst>
              <a:ext uri="{FF2B5EF4-FFF2-40B4-BE49-F238E27FC236}">
                <a16:creationId xmlns:a16="http://schemas.microsoft.com/office/drawing/2014/main" id="{30E72EB8-372B-4E80-8DC8-06140319B03F}"/>
              </a:ext>
            </a:extLst>
          </p:cNvPr>
          <p:cNvSpPr/>
          <p:nvPr/>
        </p:nvSpPr>
        <p:spPr>
          <a:xfrm>
            <a:off x="6156465" y="3429000"/>
            <a:ext cx="1723944"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Enhanced network firewalls - SWG &amp; WAF </a:t>
            </a:r>
          </a:p>
        </p:txBody>
      </p:sp>
      <p:sp>
        <p:nvSpPr>
          <p:cNvPr id="43" name="Hexagon 42">
            <a:extLst>
              <a:ext uri="{FF2B5EF4-FFF2-40B4-BE49-F238E27FC236}">
                <a16:creationId xmlns:a16="http://schemas.microsoft.com/office/drawing/2014/main" id="{717D5726-9AAC-4FB7-BF90-F111ABAEFE04}"/>
              </a:ext>
            </a:extLst>
          </p:cNvPr>
          <p:cNvSpPr/>
          <p:nvPr/>
        </p:nvSpPr>
        <p:spPr>
          <a:xfrm>
            <a:off x="6225218" y="4743375"/>
            <a:ext cx="1723944"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Arial" panose="020B0604020202020204" pitchFamily="34" charset="0"/>
              <a:cs typeface="Arial" panose="020B0604020202020204" pitchFamily="34" charset="0"/>
            </a:endParaRPr>
          </a:p>
          <a:p>
            <a:pPr algn="ctr"/>
            <a:r>
              <a:rPr lang="en-US" sz="1200" dirty="0">
                <a:solidFill>
                  <a:schemeClr val="tx1"/>
                </a:solidFill>
                <a:cs typeface="Arial" panose="020B0604020202020204" pitchFamily="34" charset="0"/>
              </a:rPr>
              <a:t>Improvement of  authentication practices </a:t>
            </a:r>
          </a:p>
          <a:p>
            <a:pPr algn="ctr"/>
            <a:endParaRPr lang="en-US" sz="1200" dirty="0"/>
          </a:p>
        </p:txBody>
      </p:sp>
      <p:sp>
        <p:nvSpPr>
          <p:cNvPr id="44" name="Hexagon 43">
            <a:extLst>
              <a:ext uri="{FF2B5EF4-FFF2-40B4-BE49-F238E27FC236}">
                <a16:creationId xmlns:a16="http://schemas.microsoft.com/office/drawing/2014/main" id="{952C3E13-2705-427E-9D90-86C8EC2E11FF}"/>
              </a:ext>
            </a:extLst>
          </p:cNvPr>
          <p:cNvSpPr/>
          <p:nvPr/>
        </p:nvSpPr>
        <p:spPr>
          <a:xfrm>
            <a:off x="7909065" y="2754194"/>
            <a:ext cx="1723944"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tx1"/>
                </a:solidFill>
                <a:cs typeface="Arial" panose="020B0604020202020204" pitchFamily="34" charset="0"/>
              </a:rPr>
              <a:t>DevSecOps</a:t>
            </a:r>
            <a:endParaRPr lang="en-US" sz="1200"/>
          </a:p>
        </p:txBody>
      </p:sp>
      <p:sp>
        <p:nvSpPr>
          <p:cNvPr id="46" name="Hexagon 45">
            <a:extLst>
              <a:ext uri="{FF2B5EF4-FFF2-40B4-BE49-F238E27FC236}">
                <a16:creationId xmlns:a16="http://schemas.microsoft.com/office/drawing/2014/main" id="{A9DBD8A3-5B7A-4BFD-9B1C-55B0F354BB97}"/>
              </a:ext>
            </a:extLst>
          </p:cNvPr>
          <p:cNvSpPr/>
          <p:nvPr/>
        </p:nvSpPr>
        <p:spPr>
          <a:xfrm>
            <a:off x="7977818" y="4057839"/>
            <a:ext cx="1723944"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Usability vs. security drivers by vendors </a:t>
            </a:r>
          </a:p>
        </p:txBody>
      </p:sp>
      <p:grpSp>
        <p:nvGrpSpPr>
          <p:cNvPr id="32" name="Group 31">
            <a:extLst>
              <a:ext uri="{FF2B5EF4-FFF2-40B4-BE49-F238E27FC236}">
                <a16:creationId xmlns:a16="http://schemas.microsoft.com/office/drawing/2014/main" id="{A6B8CD46-61C4-426F-ADF7-44A511D86480}"/>
              </a:ext>
            </a:extLst>
          </p:cNvPr>
          <p:cNvGrpSpPr/>
          <p:nvPr/>
        </p:nvGrpSpPr>
        <p:grpSpPr>
          <a:xfrm>
            <a:off x="814191" y="2677252"/>
            <a:ext cx="2288076" cy="1708000"/>
            <a:chOff x="5356999" y="679686"/>
            <a:chExt cx="2288076" cy="1708000"/>
          </a:xfrm>
        </p:grpSpPr>
        <p:sp>
          <p:nvSpPr>
            <p:cNvPr id="39" name="Rectangle: Top Corners Rounded 38">
              <a:extLst>
                <a:ext uri="{FF2B5EF4-FFF2-40B4-BE49-F238E27FC236}">
                  <a16:creationId xmlns:a16="http://schemas.microsoft.com/office/drawing/2014/main" id="{11D69BAC-3225-4E37-B20B-CF75D490E256}"/>
                </a:ext>
              </a:extLst>
            </p:cNvPr>
            <p:cNvSpPr/>
            <p:nvPr/>
          </p:nvSpPr>
          <p:spPr>
            <a:xfrm>
              <a:off x="5356999" y="679686"/>
              <a:ext cx="2288076" cy="1708000"/>
            </a:xfrm>
            <a:prstGeom prst="round2SameRect">
              <a:avLst>
                <a:gd name="adj1" fmla="val 8000"/>
                <a:gd name="adj2" fmla="val 0"/>
              </a:avLst>
            </a:prstGeom>
          </p:spPr>
          <p:style>
            <a:lnRef idx="1">
              <a:schemeClr val="accent5">
                <a:hueOff val="-4505695"/>
                <a:satOff val="-11613"/>
                <a:lumOff val="-7843"/>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40" name="Rectangle: Top Corners Rounded 4">
              <a:extLst>
                <a:ext uri="{FF2B5EF4-FFF2-40B4-BE49-F238E27FC236}">
                  <a16:creationId xmlns:a16="http://schemas.microsoft.com/office/drawing/2014/main" id="{8EA4FBC3-7E36-45B3-BD23-5CEB0CDC00D2}"/>
                </a:ext>
              </a:extLst>
            </p:cNvPr>
            <p:cNvSpPr txBox="1"/>
            <p:nvPr/>
          </p:nvSpPr>
          <p:spPr>
            <a:xfrm>
              <a:off x="5397019" y="719706"/>
              <a:ext cx="2208036" cy="16679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cs typeface="Arial" panose="020B0604020202020204" pitchFamily="34" charset="0"/>
              </a:endParaRPr>
            </a:p>
            <a:p>
              <a:pPr marL="114300" lvl="1" indent="-114300" algn="l" defTabSz="622300">
                <a:lnSpc>
                  <a:spcPct val="90000"/>
                </a:lnSpc>
                <a:spcBef>
                  <a:spcPct val="0"/>
                </a:spcBef>
                <a:spcAft>
                  <a:spcPct val="15000"/>
                </a:spcAft>
                <a:buChar char="•"/>
              </a:pPr>
              <a:r>
                <a:rPr lang="en-US" sz="1400" dirty="0">
                  <a:cs typeface="Arial" panose="020B0604020202020204" pitchFamily="34" charset="0"/>
                </a:rPr>
                <a:t>Public Clouds </a:t>
              </a:r>
              <a:r>
                <a:rPr lang="en-US" sz="1400" kern="1200" dirty="0">
                  <a:cs typeface="Arial" panose="020B0604020202020204" pitchFamily="34" charset="0"/>
                </a:rPr>
                <a:t>Data Breaches will drive 20%+ of org. to dev.  DSG programs </a:t>
              </a:r>
            </a:p>
            <a:p>
              <a:pPr marL="114300" lvl="1" indent="-114300" algn="l" defTabSz="622300">
                <a:lnSpc>
                  <a:spcPct val="90000"/>
                </a:lnSpc>
                <a:spcBef>
                  <a:spcPct val="0"/>
                </a:spcBef>
                <a:spcAft>
                  <a:spcPct val="15000"/>
                </a:spcAft>
                <a:buChar char="•"/>
              </a:pPr>
              <a:r>
                <a:rPr lang="en-US" sz="1400" dirty="0">
                  <a:cs typeface="Arial" panose="020B0604020202020204" pitchFamily="34" charset="0"/>
                </a:rPr>
                <a:t>High focus on mitigating vulnerabilities </a:t>
              </a:r>
            </a:p>
            <a:p>
              <a:pPr marL="114300" lvl="1" indent="-114300" algn="l" defTabSz="622300">
                <a:lnSpc>
                  <a:spcPct val="90000"/>
                </a:lnSpc>
                <a:spcBef>
                  <a:spcPct val="0"/>
                </a:spcBef>
                <a:spcAft>
                  <a:spcPct val="15000"/>
                </a:spcAft>
                <a:buChar char="•"/>
              </a:pPr>
              <a:r>
                <a:rPr lang="en-US" sz="1400" dirty="0">
                  <a:cs typeface="Arial" panose="020B0604020202020204" pitchFamily="34" charset="0"/>
                </a:rPr>
                <a:t>Further dev. of recognition technologies </a:t>
              </a:r>
            </a:p>
            <a:p>
              <a:pPr marL="114300" lvl="1" indent="-114300" algn="l" defTabSz="622300">
                <a:lnSpc>
                  <a:spcPct val="90000"/>
                </a:lnSpc>
                <a:spcBef>
                  <a:spcPct val="0"/>
                </a:spcBef>
                <a:spcAft>
                  <a:spcPct val="15000"/>
                </a:spcAft>
                <a:buChar char="•"/>
              </a:pPr>
              <a:endParaRPr lang="en-US" sz="12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endParaRPr lang="en-US" sz="1200" kern="1200" dirty="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15000"/>
                </a:spcAft>
                <a:buChar char="•"/>
              </a:pPr>
              <a:endParaRPr lang="en-US" sz="1200" kern="12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CA9C0A64-FEB0-4A5D-AC06-722D8DC794C6}"/>
              </a:ext>
            </a:extLst>
          </p:cNvPr>
          <p:cNvGrpSpPr/>
          <p:nvPr/>
        </p:nvGrpSpPr>
        <p:grpSpPr>
          <a:xfrm>
            <a:off x="814191" y="4385252"/>
            <a:ext cx="2288076" cy="734440"/>
            <a:chOff x="5356999" y="2387686"/>
            <a:chExt cx="2288076" cy="734440"/>
          </a:xfrm>
        </p:grpSpPr>
        <p:sp>
          <p:nvSpPr>
            <p:cNvPr id="37" name="Rectangle 36">
              <a:extLst>
                <a:ext uri="{FF2B5EF4-FFF2-40B4-BE49-F238E27FC236}">
                  <a16:creationId xmlns:a16="http://schemas.microsoft.com/office/drawing/2014/main" id="{8817D14C-7C2B-46E2-9554-FEE1B05435BA}"/>
                </a:ext>
              </a:extLst>
            </p:cNvPr>
            <p:cNvSpPr/>
            <p:nvPr/>
          </p:nvSpPr>
          <p:spPr>
            <a:xfrm>
              <a:off x="5356999" y="2387686"/>
              <a:ext cx="2288076" cy="734440"/>
            </a:xfrm>
            <a:prstGeom prst="rect">
              <a:avLst/>
            </a:prstGeom>
          </p:spPr>
          <p:style>
            <a:lnRef idx="1">
              <a:schemeClr val="accent5">
                <a:hueOff val="-4505695"/>
                <a:satOff val="-11613"/>
                <a:lumOff val="-7843"/>
                <a:alphaOff val="0"/>
              </a:schemeClr>
            </a:lnRef>
            <a:fillRef idx="3">
              <a:schemeClr val="accent5">
                <a:hueOff val="-4505695"/>
                <a:satOff val="-11613"/>
                <a:lumOff val="-7843"/>
                <a:alphaOff val="0"/>
              </a:schemeClr>
            </a:fillRef>
            <a:effectRef idx="3">
              <a:schemeClr val="accent5">
                <a:hueOff val="-4505695"/>
                <a:satOff val="-11613"/>
                <a:lumOff val="-7843"/>
                <a:alphaOff val="0"/>
              </a:schemeClr>
            </a:effectRef>
            <a:fontRef idx="minor">
              <a:schemeClr val="lt1"/>
            </a:fontRef>
          </p:style>
        </p:sp>
        <p:sp>
          <p:nvSpPr>
            <p:cNvPr id="38" name="TextBox 37">
              <a:extLst>
                <a:ext uri="{FF2B5EF4-FFF2-40B4-BE49-F238E27FC236}">
                  <a16:creationId xmlns:a16="http://schemas.microsoft.com/office/drawing/2014/main" id="{B49B3918-4002-40CD-A64C-A7FA981D5AEF}"/>
                </a:ext>
              </a:extLst>
            </p:cNvPr>
            <p:cNvSpPr txBox="1"/>
            <p:nvPr/>
          </p:nvSpPr>
          <p:spPr>
            <a:xfrm>
              <a:off x="5356999" y="2387686"/>
              <a:ext cx="1611321" cy="7344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a:cs typeface="Arial" panose="020B0604020202020204" pitchFamily="34" charset="0"/>
                </a:rPr>
                <a:t>Security</a:t>
              </a:r>
              <a:endParaRPr lang="en-US" kern="1200">
                <a:cs typeface="Arial" panose="020B0604020202020204" pitchFamily="34" charset="0"/>
              </a:endParaRPr>
            </a:p>
          </p:txBody>
        </p:sp>
      </p:grpSp>
      <p:pic>
        <p:nvPicPr>
          <p:cNvPr id="4" name="Picture 3">
            <a:extLst>
              <a:ext uri="{FF2B5EF4-FFF2-40B4-BE49-F238E27FC236}">
                <a16:creationId xmlns:a16="http://schemas.microsoft.com/office/drawing/2014/main" id="{CC081B2D-D56B-8844-8260-EDE586683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169" y="4385252"/>
            <a:ext cx="733451" cy="793396"/>
          </a:xfrm>
          <a:prstGeom prst="rect">
            <a:avLst/>
          </a:prstGeom>
        </p:spPr>
      </p:pic>
    </p:spTree>
    <p:extLst>
      <p:ext uri="{BB962C8B-B14F-4D97-AF65-F5344CB8AC3E}">
        <p14:creationId xmlns:p14="http://schemas.microsoft.com/office/powerpoint/2010/main" val="2682321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EAA9A-F918-4A09-AB92-1FAB41B00504}"/>
              </a:ext>
            </a:extLst>
          </p:cNvPr>
          <p:cNvSpPr>
            <a:spLocks noGrp="1"/>
          </p:cNvSpPr>
          <p:nvPr>
            <p:ph type="title"/>
          </p:nvPr>
        </p:nvSpPr>
        <p:spPr/>
        <p:txBody>
          <a:bodyPr>
            <a:normAutofit/>
          </a:bodyPr>
          <a:lstStyle/>
          <a:p>
            <a:r>
              <a:rPr lang="en-US">
                <a:latin typeface="+mn-lt"/>
                <a:cs typeface="Arial"/>
              </a:rPr>
              <a:t>Monetization Shifts and Implications</a:t>
            </a:r>
          </a:p>
        </p:txBody>
      </p:sp>
      <p:cxnSp>
        <p:nvCxnSpPr>
          <p:cNvPr id="25" name="Connector: Curved 24">
            <a:extLst>
              <a:ext uri="{FF2B5EF4-FFF2-40B4-BE49-F238E27FC236}">
                <a16:creationId xmlns:a16="http://schemas.microsoft.com/office/drawing/2014/main" id="{8EA9739C-2A3E-4C42-8307-B7B3012284C1}"/>
              </a:ext>
            </a:extLst>
          </p:cNvPr>
          <p:cNvCxnSpPr>
            <a:cxnSpLocks/>
          </p:cNvCxnSpPr>
          <p:nvPr/>
        </p:nvCxnSpPr>
        <p:spPr>
          <a:xfrm>
            <a:off x="3126276" y="3760832"/>
            <a:ext cx="1426674" cy="1371072"/>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27" name="Rectangle: Single Corner Snipped 26">
            <a:extLst>
              <a:ext uri="{FF2B5EF4-FFF2-40B4-BE49-F238E27FC236}">
                <a16:creationId xmlns:a16="http://schemas.microsoft.com/office/drawing/2014/main" id="{724AD600-6216-4A04-A055-7BC1E6DEF057}"/>
              </a:ext>
            </a:extLst>
          </p:cNvPr>
          <p:cNvSpPr/>
          <p:nvPr/>
        </p:nvSpPr>
        <p:spPr>
          <a:xfrm>
            <a:off x="4562474" y="4755259"/>
            <a:ext cx="1351403" cy="777058"/>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cs typeface="Arial" panose="020B0604020202020204" pitchFamily="34" charset="0"/>
              </a:rPr>
              <a:t>Large Shortage of Data Scientists &amp; Deep Analytical Skills </a:t>
            </a:r>
          </a:p>
        </p:txBody>
      </p:sp>
      <p:sp>
        <p:nvSpPr>
          <p:cNvPr id="28" name="Rectangle: Single Corner Snipped 27">
            <a:extLst>
              <a:ext uri="{FF2B5EF4-FFF2-40B4-BE49-F238E27FC236}">
                <a16:creationId xmlns:a16="http://schemas.microsoft.com/office/drawing/2014/main" id="{D0196AF0-0056-493A-B81D-ECA41AF66FB0}"/>
              </a:ext>
            </a:extLst>
          </p:cNvPr>
          <p:cNvSpPr/>
          <p:nvPr/>
        </p:nvSpPr>
        <p:spPr>
          <a:xfrm>
            <a:off x="4562475" y="2136085"/>
            <a:ext cx="1219200" cy="777058"/>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Arial" panose="020B0604020202020204" pitchFamily="34" charset="0"/>
              </a:rPr>
              <a:t>Focus on Leadership &amp; Org. Culture &amp;  Alignment</a:t>
            </a:r>
          </a:p>
        </p:txBody>
      </p:sp>
      <p:cxnSp>
        <p:nvCxnSpPr>
          <p:cNvPr id="29" name="Connector: Curved 28">
            <a:extLst>
              <a:ext uri="{FF2B5EF4-FFF2-40B4-BE49-F238E27FC236}">
                <a16:creationId xmlns:a16="http://schemas.microsoft.com/office/drawing/2014/main" id="{86E0C5C8-17DF-4910-BE8A-E9E0BC09A381}"/>
              </a:ext>
            </a:extLst>
          </p:cNvPr>
          <p:cNvCxnSpPr>
            <a:cxnSpLocks/>
            <a:endCxn id="28" idx="2"/>
          </p:cNvCxnSpPr>
          <p:nvPr/>
        </p:nvCxnSpPr>
        <p:spPr>
          <a:xfrm flipV="1">
            <a:off x="3126276" y="2524614"/>
            <a:ext cx="1436199" cy="1236218"/>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33" name="Rectangle: Single Corner Snipped 32">
            <a:extLst>
              <a:ext uri="{FF2B5EF4-FFF2-40B4-BE49-F238E27FC236}">
                <a16:creationId xmlns:a16="http://schemas.microsoft.com/office/drawing/2014/main" id="{F0FDA10C-86C5-43B3-89A0-F60022DE3E9B}"/>
              </a:ext>
            </a:extLst>
          </p:cNvPr>
          <p:cNvSpPr/>
          <p:nvPr/>
        </p:nvSpPr>
        <p:spPr>
          <a:xfrm>
            <a:off x="4562475" y="3410774"/>
            <a:ext cx="1219200" cy="777058"/>
          </a:xfrm>
          <a:prstGeom prst="snip1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Arial" panose="020B0604020202020204" pitchFamily="34" charset="0"/>
              </a:rPr>
              <a:t>Drive Innovation &amp; Build Data Culture </a:t>
            </a:r>
          </a:p>
        </p:txBody>
      </p:sp>
      <p:cxnSp>
        <p:nvCxnSpPr>
          <p:cNvPr id="34" name="Connector: Curved 33">
            <a:extLst>
              <a:ext uri="{FF2B5EF4-FFF2-40B4-BE49-F238E27FC236}">
                <a16:creationId xmlns:a16="http://schemas.microsoft.com/office/drawing/2014/main" id="{520EAB74-A047-4204-9A35-05BD50276C17}"/>
              </a:ext>
            </a:extLst>
          </p:cNvPr>
          <p:cNvCxnSpPr>
            <a:cxnSpLocks/>
            <a:endCxn id="33" idx="2"/>
          </p:cNvCxnSpPr>
          <p:nvPr/>
        </p:nvCxnSpPr>
        <p:spPr>
          <a:xfrm>
            <a:off x="3126276" y="3760832"/>
            <a:ext cx="1436199" cy="38471"/>
          </a:xfrm>
          <a:prstGeom prst="curvedConnector3">
            <a:avLst/>
          </a:prstGeom>
        </p:spPr>
        <p:style>
          <a:lnRef idx="1">
            <a:schemeClr val="accent1"/>
          </a:lnRef>
          <a:fillRef idx="0">
            <a:schemeClr val="accent1"/>
          </a:fillRef>
          <a:effectRef idx="0">
            <a:schemeClr val="accent1"/>
          </a:effectRef>
          <a:fontRef idx="minor">
            <a:schemeClr val="tx1"/>
          </a:fontRef>
        </p:style>
      </p:cxnSp>
      <p:sp>
        <p:nvSpPr>
          <p:cNvPr id="41" name="Hexagon 40">
            <a:extLst>
              <a:ext uri="{FF2B5EF4-FFF2-40B4-BE49-F238E27FC236}">
                <a16:creationId xmlns:a16="http://schemas.microsoft.com/office/drawing/2014/main" id="{D0B12A60-C43F-45BD-BA05-D5DEDCCD88BD}"/>
              </a:ext>
            </a:extLst>
          </p:cNvPr>
          <p:cNvSpPr/>
          <p:nvPr/>
        </p:nvSpPr>
        <p:spPr>
          <a:xfrm>
            <a:off x="6156464" y="2129774"/>
            <a:ext cx="1671733"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Arial" panose="020B0604020202020204" pitchFamily="34" charset="0"/>
              </a:rPr>
              <a:t>Data monetization: major source of revenues </a:t>
            </a:r>
            <a:endParaRPr lang="en-US" sz="1200"/>
          </a:p>
        </p:txBody>
      </p:sp>
      <p:sp>
        <p:nvSpPr>
          <p:cNvPr id="42" name="Hexagon 41">
            <a:extLst>
              <a:ext uri="{FF2B5EF4-FFF2-40B4-BE49-F238E27FC236}">
                <a16:creationId xmlns:a16="http://schemas.microsoft.com/office/drawing/2014/main" id="{30E72EB8-372B-4E80-8DC8-06140319B03F}"/>
              </a:ext>
            </a:extLst>
          </p:cNvPr>
          <p:cNvSpPr/>
          <p:nvPr/>
        </p:nvSpPr>
        <p:spPr>
          <a:xfrm>
            <a:off x="6156464" y="3429000"/>
            <a:ext cx="1671733"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Arial" panose="020B0604020202020204" pitchFamily="34" charset="0"/>
              </a:rPr>
              <a:t>Compliance &amp;  performance culture</a:t>
            </a:r>
            <a:endParaRPr lang="en-US" sz="1200"/>
          </a:p>
        </p:txBody>
      </p:sp>
      <p:sp>
        <p:nvSpPr>
          <p:cNvPr id="43" name="Hexagon 42">
            <a:extLst>
              <a:ext uri="{FF2B5EF4-FFF2-40B4-BE49-F238E27FC236}">
                <a16:creationId xmlns:a16="http://schemas.microsoft.com/office/drawing/2014/main" id="{717D5726-9AAC-4FB7-BF90-F111ABAEFE04}"/>
              </a:ext>
            </a:extLst>
          </p:cNvPr>
          <p:cNvSpPr/>
          <p:nvPr/>
        </p:nvSpPr>
        <p:spPr>
          <a:xfrm>
            <a:off x="6225217" y="4743375"/>
            <a:ext cx="1671733"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Arial" panose="020B0604020202020204" pitchFamily="34" charset="0"/>
              </a:rPr>
              <a:t>Loyalty via choice</a:t>
            </a:r>
            <a:endParaRPr lang="en-US" sz="1200"/>
          </a:p>
        </p:txBody>
      </p:sp>
      <p:sp>
        <p:nvSpPr>
          <p:cNvPr id="44" name="Hexagon 43">
            <a:extLst>
              <a:ext uri="{FF2B5EF4-FFF2-40B4-BE49-F238E27FC236}">
                <a16:creationId xmlns:a16="http://schemas.microsoft.com/office/drawing/2014/main" id="{952C3E13-2705-427E-9D90-86C8EC2E11FF}"/>
              </a:ext>
            </a:extLst>
          </p:cNvPr>
          <p:cNvSpPr/>
          <p:nvPr/>
        </p:nvSpPr>
        <p:spPr>
          <a:xfrm>
            <a:off x="7909064" y="2754194"/>
            <a:ext cx="1671733"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Arial" panose="020B0604020202020204" pitchFamily="34" charset="0"/>
              </a:rPr>
              <a:t>Solutions &amp; value selling</a:t>
            </a:r>
            <a:endParaRPr lang="en-US" sz="1200"/>
          </a:p>
        </p:txBody>
      </p:sp>
      <p:sp>
        <p:nvSpPr>
          <p:cNvPr id="46" name="Hexagon 45">
            <a:extLst>
              <a:ext uri="{FF2B5EF4-FFF2-40B4-BE49-F238E27FC236}">
                <a16:creationId xmlns:a16="http://schemas.microsoft.com/office/drawing/2014/main" id="{A9DBD8A3-5B7A-4BFD-9B1C-55B0F354BB97}"/>
              </a:ext>
            </a:extLst>
          </p:cNvPr>
          <p:cNvSpPr/>
          <p:nvPr/>
        </p:nvSpPr>
        <p:spPr>
          <a:xfrm>
            <a:off x="7977817" y="4057839"/>
            <a:ext cx="1671733" cy="777058"/>
          </a:xfrm>
          <a:prstGeom prst="hexag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Arial" panose="020B0604020202020204" pitchFamily="34" charset="0"/>
              </a:rPr>
              <a:t>Partnerships</a:t>
            </a:r>
            <a:endParaRPr lang="en-US" sz="1200"/>
          </a:p>
        </p:txBody>
      </p:sp>
      <p:grpSp>
        <p:nvGrpSpPr>
          <p:cNvPr id="21" name="Group 20">
            <a:extLst>
              <a:ext uri="{FF2B5EF4-FFF2-40B4-BE49-F238E27FC236}">
                <a16:creationId xmlns:a16="http://schemas.microsoft.com/office/drawing/2014/main" id="{BB5EF962-215D-4014-89BE-B466EDEC4819}"/>
              </a:ext>
            </a:extLst>
          </p:cNvPr>
          <p:cNvGrpSpPr/>
          <p:nvPr/>
        </p:nvGrpSpPr>
        <p:grpSpPr>
          <a:xfrm>
            <a:off x="866401" y="2677252"/>
            <a:ext cx="2288076" cy="1708000"/>
            <a:chOff x="8032272" y="679686"/>
            <a:chExt cx="2288076" cy="1708000"/>
          </a:xfrm>
        </p:grpSpPr>
        <p:sp>
          <p:nvSpPr>
            <p:cNvPr id="30" name="Rectangle: Top Corners Rounded 29">
              <a:extLst>
                <a:ext uri="{FF2B5EF4-FFF2-40B4-BE49-F238E27FC236}">
                  <a16:creationId xmlns:a16="http://schemas.microsoft.com/office/drawing/2014/main" id="{B7980642-8CEE-4127-9D1B-F6CB16F509B5}"/>
                </a:ext>
              </a:extLst>
            </p:cNvPr>
            <p:cNvSpPr/>
            <p:nvPr/>
          </p:nvSpPr>
          <p:spPr>
            <a:xfrm>
              <a:off x="8032272" y="679686"/>
              <a:ext cx="2288076" cy="1708000"/>
            </a:xfrm>
            <a:prstGeom prst="round2SameRect">
              <a:avLst>
                <a:gd name="adj1" fmla="val 8000"/>
                <a:gd name="adj2" fmla="val 0"/>
              </a:avLst>
            </a:prstGeom>
          </p:spPr>
          <p:style>
            <a:lnRef idx="1">
              <a:schemeClr val="accent5">
                <a:hueOff val="-6758543"/>
                <a:satOff val="-17419"/>
                <a:lumOff val="-11765"/>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sp>
        <p:sp>
          <p:nvSpPr>
            <p:cNvPr id="31" name="Rectangle: Top Corners Rounded 4">
              <a:extLst>
                <a:ext uri="{FF2B5EF4-FFF2-40B4-BE49-F238E27FC236}">
                  <a16:creationId xmlns:a16="http://schemas.microsoft.com/office/drawing/2014/main" id="{8E3796A4-895C-47C3-B930-FCC32C043E1E}"/>
                </a:ext>
              </a:extLst>
            </p:cNvPr>
            <p:cNvSpPr txBox="1"/>
            <p:nvPr/>
          </p:nvSpPr>
          <p:spPr>
            <a:xfrm>
              <a:off x="8072292" y="719706"/>
              <a:ext cx="2208036" cy="1667980"/>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780" tIns="53340" rIns="17780" bIns="17780" numCol="1" spcCol="1270" anchor="t" anchorCtr="0">
              <a:noAutofit/>
            </a:bodyPr>
            <a:lstStyle/>
            <a:p>
              <a:pPr marL="114300" lvl="1" indent="-114300" algn="l" defTabSz="622300">
                <a:lnSpc>
                  <a:spcPct val="90000"/>
                </a:lnSpc>
                <a:spcBef>
                  <a:spcPct val="0"/>
                </a:spcBef>
                <a:spcAft>
                  <a:spcPct val="15000"/>
                </a:spcAft>
                <a:buChar char="•"/>
              </a:pPr>
              <a:endParaRPr lang="en-US" sz="1400" kern="1200" dirty="0">
                <a:cs typeface="Arial" panose="020B0604020202020204" pitchFamily="34" charset="0"/>
              </a:endParaRPr>
            </a:p>
            <a:p>
              <a:pPr marL="114300" lvl="1" indent="-114300" algn="l" defTabSz="622300">
                <a:lnSpc>
                  <a:spcPct val="90000"/>
                </a:lnSpc>
                <a:spcBef>
                  <a:spcPct val="0"/>
                </a:spcBef>
                <a:spcAft>
                  <a:spcPct val="15000"/>
                </a:spcAft>
                <a:buChar char="•"/>
              </a:pPr>
              <a:r>
                <a:rPr lang="en-US" sz="1400" kern="1200" dirty="0">
                  <a:cs typeface="Arial" panose="020B0604020202020204" pitchFamily="34" charset="0"/>
                </a:rPr>
                <a:t>85% company started but only 37% succeed with data–driven culture </a:t>
              </a:r>
            </a:p>
            <a:p>
              <a:pPr marL="114300" lvl="1" indent="-114300" algn="l" defTabSz="622300">
                <a:lnSpc>
                  <a:spcPct val="90000"/>
                </a:lnSpc>
                <a:spcBef>
                  <a:spcPct val="0"/>
                </a:spcBef>
                <a:spcAft>
                  <a:spcPct val="15000"/>
                </a:spcAft>
                <a:buChar char="•"/>
              </a:pPr>
              <a:r>
                <a:rPr lang="en-US" sz="1400" kern="1200" dirty="0">
                  <a:cs typeface="Arial" panose="020B0604020202020204" pitchFamily="34" charset="0"/>
                </a:rPr>
                <a:t>CDO’s </a:t>
              </a:r>
              <a:r>
                <a:rPr lang="en-US" sz="1400" dirty="0">
                  <a:cs typeface="Arial" panose="020B0604020202020204" pitchFamily="34" charset="0"/>
                </a:rPr>
                <a:t>will</a:t>
              </a:r>
              <a:r>
                <a:rPr lang="en-US" sz="1400" kern="1200" dirty="0">
                  <a:cs typeface="Arial" panose="020B0604020202020204" pitchFamily="34" charset="0"/>
                </a:rPr>
                <a:t> lead enterprise data </a:t>
              </a:r>
              <a:r>
                <a:rPr lang="en-US" sz="1400" kern="1200" dirty="0" err="1">
                  <a:cs typeface="Arial" panose="020B0604020202020204" pitchFamily="34" charset="0"/>
                </a:rPr>
                <a:t>monet</a:t>
              </a:r>
              <a:r>
                <a:rPr lang="en-US" sz="1400" dirty="0" err="1">
                  <a:cs typeface="Arial" panose="020B0604020202020204" pitchFamily="34" charset="0"/>
                </a:rPr>
                <a:t>iz</a:t>
              </a:r>
              <a:r>
                <a:rPr lang="en-US" sz="1400" dirty="0">
                  <a:cs typeface="Arial" panose="020B0604020202020204" pitchFamily="34" charset="0"/>
                </a:rPr>
                <a:t>.</a:t>
              </a:r>
              <a:r>
                <a:rPr lang="en-US" sz="1400" kern="1200" dirty="0">
                  <a:cs typeface="Arial" panose="020B0604020202020204" pitchFamily="34" charset="0"/>
                </a:rPr>
                <a:t> initiatives</a:t>
              </a:r>
            </a:p>
            <a:p>
              <a:pPr marL="114300" lvl="1" indent="-114300" algn="l" defTabSz="622300">
                <a:lnSpc>
                  <a:spcPct val="90000"/>
                </a:lnSpc>
                <a:spcBef>
                  <a:spcPct val="0"/>
                </a:spcBef>
                <a:spcAft>
                  <a:spcPct val="15000"/>
                </a:spcAft>
                <a:buChar char="•"/>
              </a:pPr>
              <a:r>
                <a:rPr lang="en-US" sz="1400" dirty="0">
                  <a:cs typeface="Arial" panose="020B0604020202020204" pitchFamily="34" charset="0"/>
                </a:rPr>
                <a:t>Multiplied data translators</a:t>
              </a:r>
              <a:endParaRPr lang="en-US" sz="1400" kern="1200" dirty="0">
                <a:cs typeface="Arial" panose="020B0604020202020204" pitchFamily="34" charset="0"/>
              </a:endParaRPr>
            </a:p>
            <a:p>
              <a:pPr marL="114300" lvl="1" indent="-114300" algn="l" defTabSz="622300">
                <a:lnSpc>
                  <a:spcPct val="90000"/>
                </a:lnSpc>
                <a:spcBef>
                  <a:spcPct val="0"/>
                </a:spcBef>
                <a:spcAft>
                  <a:spcPct val="15000"/>
                </a:spcAft>
                <a:buChar char="•"/>
              </a:pPr>
              <a:endParaRPr lang="en-US" sz="1400" kern="1200" dirty="0">
                <a:cs typeface="Arial" panose="020B0604020202020204" pitchFamily="34" charset="0"/>
              </a:endParaRPr>
            </a:p>
            <a:p>
              <a:pPr marL="114300" lvl="1" indent="-114300" algn="l" defTabSz="622300">
                <a:lnSpc>
                  <a:spcPct val="90000"/>
                </a:lnSpc>
                <a:spcBef>
                  <a:spcPct val="0"/>
                </a:spcBef>
                <a:spcAft>
                  <a:spcPct val="15000"/>
                </a:spcAft>
                <a:buChar char="•"/>
              </a:pPr>
              <a:endParaRPr lang="en-US" sz="1400" kern="1200" dirty="0">
                <a:cs typeface="Arial" panose="020B0604020202020204" pitchFamily="34" charset="0"/>
              </a:endParaRPr>
            </a:p>
          </p:txBody>
        </p:sp>
      </p:grpSp>
      <p:grpSp>
        <p:nvGrpSpPr>
          <p:cNvPr id="22" name="Group 21">
            <a:extLst>
              <a:ext uri="{FF2B5EF4-FFF2-40B4-BE49-F238E27FC236}">
                <a16:creationId xmlns:a16="http://schemas.microsoft.com/office/drawing/2014/main" id="{52E0FF3C-CBAB-4B98-96D5-37A1823D0A7D}"/>
              </a:ext>
            </a:extLst>
          </p:cNvPr>
          <p:cNvGrpSpPr/>
          <p:nvPr/>
        </p:nvGrpSpPr>
        <p:grpSpPr>
          <a:xfrm>
            <a:off x="866401" y="4397445"/>
            <a:ext cx="2288076" cy="804672"/>
            <a:chOff x="8032272" y="2375783"/>
            <a:chExt cx="2288076" cy="804672"/>
          </a:xfrm>
        </p:grpSpPr>
        <p:sp>
          <p:nvSpPr>
            <p:cNvPr id="24" name="Rectangle 23">
              <a:extLst>
                <a:ext uri="{FF2B5EF4-FFF2-40B4-BE49-F238E27FC236}">
                  <a16:creationId xmlns:a16="http://schemas.microsoft.com/office/drawing/2014/main" id="{6D11FC0A-8868-4C90-84C3-393591500A5D}"/>
                </a:ext>
              </a:extLst>
            </p:cNvPr>
            <p:cNvSpPr/>
            <p:nvPr/>
          </p:nvSpPr>
          <p:spPr>
            <a:xfrm>
              <a:off x="8032272" y="2375783"/>
              <a:ext cx="2288076" cy="734440"/>
            </a:xfrm>
            <a:prstGeom prst="rect">
              <a:avLst/>
            </a:prstGeom>
          </p:spPr>
          <p:style>
            <a:lnRef idx="1">
              <a:schemeClr val="accent5">
                <a:hueOff val="-6758543"/>
                <a:satOff val="-17419"/>
                <a:lumOff val="-11765"/>
                <a:alphaOff val="0"/>
              </a:schemeClr>
            </a:lnRef>
            <a:fillRef idx="3">
              <a:schemeClr val="accent5">
                <a:hueOff val="-6758543"/>
                <a:satOff val="-17419"/>
                <a:lumOff val="-11765"/>
                <a:alphaOff val="0"/>
              </a:schemeClr>
            </a:fillRef>
            <a:effectRef idx="3">
              <a:schemeClr val="accent5">
                <a:hueOff val="-6758543"/>
                <a:satOff val="-17419"/>
                <a:lumOff val="-11765"/>
                <a:alphaOff val="0"/>
              </a:schemeClr>
            </a:effectRef>
            <a:fontRef idx="minor">
              <a:schemeClr val="lt1"/>
            </a:fontRef>
          </p:style>
        </p:sp>
        <p:sp>
          <p:nvSpPr>
            <p:cNvPr id="26" name="TextBox 25">
              <a:extLst>
                <a:ext uri="{FF2B5EF4-FFF2-40B4-BE49-F238E27FC236}">
                  <a16:creationId xmlns:a16="http://schemas.microsoft.com/office/drawing/2014/main" id="{EB169E2E-E825-4C14-9C2A-5452A0254ECD}"/>
                </a:ext>
              </a:extLst>
            </p:cNvPr>
            <p:cNvSpPr txBox="1"/>
            <p:nvPr/>
          </p:nvSpPr>
          <p:spPr>
            <a:xfrm>
              <a:off x="8043561" y="2446015"/>
              <a:ext cx="1611321" cy="7344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4770" tIns="0" rIns="21590" bIns="0" numCol="1" spcCol="1270" anchor="ctr" anchorCtr="0">
              <a:noAutofit/>
            </a:bodyPr>
            <a:lstStyle/>
            <a:p>
              <a:pPr marL="0" lvl="0" indent="0" algn="l" defTabSz="755650">
                <a:lnSpc>
                  <a:spcPct val="90000"/>
                </a:lnSpc>
                <a:spcBef>
                  <a:spcPct val="0"/>
                </a:spcBef>
                <a:spcAft>
                  <a:spcPct val="35000"/>
                </a:spcAft>
                <a:buNone/>
              </a:pPr>
              <a:r>
                <a:rPr lang="en-US" kern="1200">
                  <a:cs typeface="Arial" panose="020B0604020202020204" pitchFamily="34" charset="0"/>
                </a:rPr>
                <a:t>Monetization</a:t>
              </a:r>
            </a:p>
          </p:txBody>
        </p:sp>
      </p:grpSp>
      <p:pic>
        <p:nvPicPr>
          <p:cNvPr id="4" name="Picture 3" descr="A picture containing clipart&#10;&#10;Description automatically generated">
            <a:extLst>
              <a:ext uri="{FF2B5EF4-FFF2-40B4-BE49-F238E27FC236}">
                <a16:creationId xmlns:a16="http://schemas.microsoft.com/office/drawing/2014/main" id="{C531B50F-0E9E-BE41-B909-C12C4C61D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7597" y="4334935"/>
            <a:ext cx="816880" cy="816880"/>
          </a:xfrm>
          <a:prstGeom prst="rect">
            <a:avLst/>
          </a:prstGeom>
        </p:spPr>
      </p:pic>
    </p:spTree>
    <p:extLst>
      <p:ext uri="{BB962C8B-B14F-4D97-AF65-F5344CB8AC3E}">
        <p14:creationId xmlns:p14="http://schemas.microsoft.com/office/powerpoint/2010/main" val="1641216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2125E-B456-485E-AFA7-4F2B33034561}"/>
              </a:ext>
            </a:extLst>
          </p:cNvPr>
          <p:cNvSpPr>
            <a:spLocks noGrp="1"/>
          </p:cNvSpPr>
          <p:nvPr>
            <p:ph type="title"/>
          </p:nvPr>
        </p:nvSpPr>
        <p:spPr/>
        <p:txBody>
          <a:bodyPr>
            <a:normAutofit/>
          </a:bodyPr>
          <a:lstStyle/>
          <a:p>
            <a:r>
              <a:rPr lang="en-US">
                <a:latin typeface="+mn-lt"/>
                <a:cs typeface="Arial" panose="020B0604020202020204" pitchFamily="34" charset="0"/>
              </a:rPr>
              <a:t>Focus Shifts From Products To Customers</a:t>
            </a:r>
          </a:p>
        </p:txBody>
      </p:sp>
      <p:graphicFrame>
        <p:nvGraphicFramePr>
          <p:cNvPr id="4" name="Content Placeholder 3">
            <a:extLst>
              <a:ext uri="{FF2B5EF4-FFF2-40B4-BE49-F238E27FC236}">
                <a16:creationId xmlns:a16="http://schemas.microsoft.com/office/drawing/2014/main" id="{2FFE4200-1109-45D8-B314-603C0B0B9F56}"/>
              </a:ext>
            </a:extLst>
          </p:cNvPr>
          <p:cNvGraphicFramePr>
            <a:graphicFrameLocks noGrp="1"/>
          </p:cNvGraphicFramePr>
          <p:nvPr>
            <p:ph idx="1"/>
            <p:extLst>
              <p:ext uri="{D42A27DB-BD31-4B8C-83A1-F6EECF244321}">
                <p14:modId xmlns:p14="http://schemas.microsoft.com/office/powerpoint/2010/main" val="22191578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a:extLst>
              <a:ext uri="{FF2B5EF4-FFF2-40B4-BE49-F238E27FC236}">
                <a16:creationId xmlns:a16="http://schemas.microsoft.com/office/drawing/2014/main" id="{C01023D7-480E-4711-9607-C9A178AAD5F5}"/>
              </a:ext>
            </a:extLst>
          </p:cNvPr>
          <p:cNvGraphicFramePr>
            <a:graphicFrameLocks/>
          </p:cNvGraphicFramePr>
          <p:nvPr>
            <p:extLst>
              <p:ext uri="{D42A27DB-BD31-4B8C-83A1-F6EECF244321}">
                <p14:modId xmlns:p14="http://schemas.microsoft.com/office/powerpoint/2010/main" val="2268607482"/>
              </p:ext>
            </p:extLst>
          </p:nvPr>
        </p:nvGraphicFramePr>
        <p:xfrm>
          <a:off x="966017" y="3264106"/>
          <a:ext cx="10515600" cy="6477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Content Placeholder 3">
            <a:extLst>
              <a:ext uri="{FF2B5EF4-FFF2-40B4-BE49-F238E27FC236}">
                <a16:creationId xmlns:a16="http://schemas.microsoft.com/office/drawing/2014/main" id="{C52062A9-F396-4D54-B713-88083975D9C9}"/>
              </a:ext>
            </a:extLst>
          </p:cNvPr>
          <p:cNvGraphicFramePr>
            <a:graphicFrameLocks/>
          </p:cNvGraphicFramePr>
          <p:nvPr>
            <p:extLst>
              <p:ext uri="{D42A27DB-BD31-4B8C-83A1-F6EECF244321}">
                <p14:modId xmlns:p14="http://schemas.microsoft.com/office/powerpoint/2010/main" val="3876092052"/>
              </p:ext>
            </p:extLst>
          </p:nvPr>
        </p:nvGraphicFramePr>
        <p:xfrm>
          <a:off x="966017" y="4014326"/>
          <a:ext cx="10515600" cy="64770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Content Placeholder 3">
            <a:extLst>
              <a:ext uri="{FF2B5EF4-FFF2-40B4-BE49-F238E27FC236}">
                <a16:creationId xmlns:a16="http://schemas.microsoft.com/office/drawing/2014/main" id="{CA17ED10-2D6C-4432-8A75-9B05A5DA69CE}"/>
              </a:ext>
            </a:extLst>
          </p:cNvPr>
          <p:cNvGraphicFramePr>
            <a:graphicFrameLocks/>
          </p:cNvGraphicFramePr>
          <p:nvPr>
            <p:extLst>
              <p:ext uri="{D42A27DB-BD31-4B8C-83A1-F6EECF244321}">
                <p14:modId xmlns:p14="http://schemas.microsoft.com/office/powerpoint/2010/main" val="2225747158"/>
              </p:ext>
            </p:extLst>
          </p:nvPr>
        </p:nvGraphicFramePr>
        <p:xfrm>
          <a:off x="966017" y="4773682"/>
          <a:ext cx="10515600" cy="64770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9" name="Content Placeholder 3">
            <a:extLst>
              <a:ext uri="{FF2B5EF4-FFF2-40B4-BE49-F238E27FC236}">
                <a16:creationId xmlns:a16="http://schemas.microsoft.com/office/drawing/2014/main" id="{0816F4D6-9A42-4E43-8EC5-6D54145B5C2E}"/>
              </a:ext>
            </a:extLst>
          </p:cNvPr>
          <p:cNvGraphicFramePr>
            <a:graphicFrameLocks/>
          </p:cNvGraphicFramePr>
          <p:nvPr>
            <p:extLst>
              <p:ext uri="{D42A27DB-BD31-4B8C-83A1-F6EECF244321}">
                <p14:modId xmlns:p14="http://schemas.microsoft.com/office/powerpoint/2010/main" val="2571080986"/>
              </p:ext>
            </p:extLst>
          </p:nvPr>
        </p:nvGraphicFramePr>
        <p:xfrm>
          <a:off x="966017" y="5533038"/>
          <a:ext cx="10515600" cy="647700"/>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aphicFrame>
        <p:nvGraphicFramePr>
          <p:cNvPr id="10" name="Content Placeholder 3">
            <a:extLst>
              <a:ext uri="{FF2B5EF4-FFF2-40B4-BE49-F238E27FC236}">
                <a16:creationId xmlns:a16="http://schemas.microsoft.com/office/drawing/2014/main" id="{46B4FFDC-0A94-4786-98D6-6CFC0FE4B3E1}"/>
              </a:ext>
            </a:extLst>
          </p:cNvPr>
          <p:cNvGraphicFramePr>
            <a:graphicFrameLocks/>
          </p:cNvGraphicFramePr>
          <p:nvPr>
            <p:extLst>
              <p:ext uri="{D42A27DB-BD31-4B8C-83A1-F6EECF244321}">
                <p14:modId xmlns:p14="http://schemas.microsoft.com/office/powerpoint/2010/main" val="3484081765"/>
              </p:ext>
            </p:extLst>
          </p:nvPr>
        </p:nvGraphicFramePr>
        <p:xfrm>
          <a:off x="966017" y="1713969"/>
          <a:ext cx="10515600" cy="647700"/>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graphicFrame>
        <p:nvGraphicFramePr>
          <p:cNvPr id="13" name="Content Placeholder 3">
            <a:extLst>
              <a:ext uri="{FF2B5EF4-FFF2-40B4-BE49-F238E27FC236}">
                <a16:creationId xmlns:a16="http://schemas.microsoft.com/office/drawing/2014/main" id="{EEF8999E-96F5-427F-8316-C6223B744B54}"/>
              </a:ext>
            </a:extLst>
          </p:cNvPr>
          <p:cNvGraphicFramePr>
            <a:graphicFrameLocks/>
          </p:cNvGraphicFramePr>
          <p:nvPr>
            <p:extLst>
              <p:ext uri="{D42A27DB-BD31-4B8C-83A1-F6EECF244321}">
                <p14:modId xmlns:p14="http://schemas.microsoft.com/office/powerpoint/2010/main" val="1074527253"/>
              </p:ext>
            </p:extLst>
          </p:nvPr>
        </p:nvGraphicFramePr>
        <p:xfrm>
          <a:off x="966017" y="2477239"/>
          <a:ext cx="10515600" cy="64770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Tree>
    <p:extLst>
      <p:ext uri="{BB962C8B-B14F-4D97-AF65-F5344CB8AC3E}">
        <p14:creationId xmlns:p14="http://schemas.microsoft.com/office/powerpoint/2010/main" val="5532841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F58AF-8C07-419D-B24B-62452AE939FE}"/>
              </a:ext>
            </a:extLst>
          </p:cNvPr>
          <p:cNvSpPr>
            <a:spLocks noGrp="1"/>
          </p:cNvSpPr>
          <p:nvPr>
            <p:ph type="title"/>
          </p:nvPr>
        </p:nvSpPr>
        <p:spPr>
          <a:xfrm>
            <a:off x="838200" y="233986"/>
            <a:ext cx="9155545" cy="1182688"/>
          </a:xfrm>
        </p:spPr>
        <p:txBody>
          <a:bodyPr>
            <a:normAutofit/>
          </a:bodyPr>
          <a:lstStyle/>
          <a:p>
            <a:r>
              <a:rPr lang="en-US">
                <a:latin typeface="+mn-lt"/>
                <a:cs typeface="Arial" panose="020B0604020202020204" pitchFamily="34" charset="0"/>
              </a:rPr>
              <a:t>Leadership Organizational Shifts</a:t>
            </a:r>
          </a:p>
        </p:txBody>
      </p:sp>
      <p:graphicFrame>
        <p:nvGraphicFramePr>
          <p:cNvPr id="4" name="Diagram 3">
            <a:extLst>
              <a:ext uri="{FF2B5EF4-FFF2-40B4-BE49-F238E27FC236}">
                <a16:creationId xmlns:a16="http://schemas.microsoft.com/office/drawing/2014/main" id="{E3E760BF-B9DB-4DEF-BD8A-B8113E4D4B09}"/>
              </a:ext>
            </a:extLst>
          </p:cNvPr>
          <p:cNvGraphicFramePr/>
          <p:nvPr>
            <p:extLst>
              <p:ext uri="{D42A27DB-BD31-4B8C-83A1-F6EECF244321}">
                <p14:modId xmlns:p14="http://schemas.microsoft.com/office/powerpoint/2010/main" val="2968729524"/>
              </p:ext>
            </p:extLst>
          </p:nvPr>
        </p:nvGraphicFramePr>
        <p:xfrm>
          <a:off x="838200" y="1220731"/>
          <a:ext cx="10866120" cy="49333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6310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508F6-F7E3-E840-A8C2-42C5D39C51A0}"/>
              </a:ext>
            </a:extLst>
          </p:cNvPr>
          <p:cNvSpPr>
            <a:spLocks noGrp="1"/>
          </p:cNvSpPr>
          <p:nvPr>
            <p:ph type="title"/>
          </p:nvPr>
        </p:nvSpPr>
        <p:spPr/>
        <p:txBody>
          <a:bodyPr/>
          <a:lstStyle/>
          <a:p>
            <a:r>
              <a:rPr lang="en-US">
                <a:latin typeface="+mn-lt"/>
              </a:rPr>
              <a:t>Growing Executive Challenges: 2020-Forward</a:t>
            </a:r>
          </a:p>
        </p:txBody>
      </p:sp>
      <p:graphicFrame>
        <p:nvGraphicFramePr>
          <p:cNvPr id="3" name="Table 2">
            <a:extLst>
              <a:ext uri="{FF2B5EF4-FFF2-40B4-BE49-F238E27FC236}">
                <a16:creationId xmlns:a16="http://schemas.microsoft.com/office/drawing/2014/main" id="{3D74F906-AF8F-DE48-82DD-582CF83189E4}"/>
              </a:ext>
            </a:extLst>
          </p:cNvPr>
          <p:cNvGraphicFramePr>
            <a:graphicFrameLocks noGrp="1"/>
          </p:cNvGraphicFramePr>
          <p:nvPr>
            <p:extLst>
              <p:ext uri="{D42A27DB-BD31-4B8C-83A1-F6EECF244321}">
                <p14:modId xmlns:p14="http://schemas.microsoft.com/office/powerpoint/2010/main" val="3932568857"/>
              </p:ext>
            </p:extLst>
          </p:nvPr>
        </p:nvGraphicFramePr>
        <p:xfrm>
          <a:off x="1121162" y="2037805"/>
          <a:ext cx="3281022" cy="3161211"/>
        </p:xfrm>
        <a:graphic>
          <a:graphicData uri="http://schemas.openxmlformats.org/drawingml/2006/table">
            <a:tbl>
              <a:tblPr firstRow="1" bandRow="1">
                <a:tableStyleId>{073A0DAA-6AF3-43AB-8588-CEC1D06C72B9}</a:tableStyleId>
              </a:tblPr>
              <a:tblGrid>
                <a:gridCol w="3281022">
                  <a:extLst>
                    <a:ext uri="{9D8B030D-6E8A-4147-A177-3AD203B41FA5}">
                      <a16:colId xmlns:a16="http://schemas.microsoft.com/office/drawing/2014/main" val="3733252868"/>
                    </a:ext>
                  </a:extLst>
                </a:gridCol>
              </a:tblGrid>
              <a:tr h="418632">
                <a:tc>
                  <a:txBody>
                    <a:bodyPr/>
                    <a:lstStyle/>
                    <a:p>
                      <a:r>
                        <a:rPr lang="en-US" b="1"/>
                        <a:t>Top 7 Identified Challenges: </a:t>
                      </a:r>
                    </a:p>
                  </a:txBody>
                  <a:tcPr/>
                </a:tc>
                <a:extLst>
                  <a:ext uri="{0D108BD9-81ED-4DB2-BD59-A6C34878D82A}">
                    <a16:rowId xmlns:a16="http://schemas.microsoft.com/office/drawing/2014/main" val="310013710"/>
                  </a:ext>
                </a:extLst>
              </a:tr>
              <a:tr h="391797">
                <a:tc>
                  <a:txBody>
                    <a:bodyPr/>
                    <a:lstStyle/>
                    <a:p>
                      <a:r>
                        <a:rPr lang="en-US" b="1"/>
                        <a:t>Profitability </a:t>
                      </a:r>
                    </a:p>
                  </a:txBody>
                  <a:tcPr/>
                </a:tc>
                <a:extLst>
                  <a:ext uri="{0D108BD9-81ED-4DB2-BD59-A6C34878D82A}">
                    <a16:rowId xmlns:a16="http://schemas.microsoft.com/office/drawing/2014/main" val="1522511157"/>
                  </a:ext>
                </a:extLst>
              </a:tr>
              <a:tr h="391797">
                <a:tc>
                  <a:txBody>
                    <a:bodyPr/>
                    <a:lstStyle/>
                    <a:p>
                      <a:r>
                        <a:rPr lang="en-US" b="1"/>
                        <a:t>Regulation </a:t>
                      </a:r>
                    </a:p>
                  </a:txBody>
                  <a:tcPr/>
                </a:tc>
                <a:extLst>
                  <a:ext uri="{0D108BD9-81ED-4DB2-BD59-A6C34878D82A}">
                    <a16:rowId xmlns:a16="http://schemas.microsoft.com/office/drawing/2014/main" val="3330901391"/>
                  </a:ext>
                </a:extLst>
              </a:tr>
              <a:tr h="391797">
                <a:tc>
                  <a:txBody>
                    <a:bodyPr/>
                    <a:lstStyle/>
                    <a:p>
                      <a:r>
                        <a:rPr lang="en-US" b="1"/>
                        <a:t>Satisfying Customers </a:t>
                      </a:r>
                    </a:p>
                  </a:txBody>
                  <a:tcPr/>
                </a:tc>
                <a:extLst>
                  <a:ext uri="{0D108BD9-81ED-4DB2-BD59-A6C34878D82A}">
                    <a16:rowId xmlns:a16="http://schemas.microsoft.com/office/drawing/2014/main" val="3875261428"/>
                  </a:ext>
                </a:extLst>
              </a:tr>
              <a:tr h="391797">
                <a:tc>
                  <a:txBody>
                    <a:bodyPr/>
                    <a:lstStyle/>
                    <a:p>
                      <a:r>
                        <a:rPr lang="en-US" b="1"/>
                        <a:t>Competition </a:t>
                      </a:r>
                    </a:p>
                  </a:txBody>
                  <a:tcPr/>
                </a:tc>
                <a:extLst>
                  <a:ext uri="{0D108BD9-81ED-4DB2-BD59-A6C34878D82A}">
                    <a16:rowId xmlns:a16="http://schemas.microsoft.com/office/drawing/2014/main" val="3600215883"/>
                  </a:ext>
                </a:extLst>
              </a:tr>
              <a:tr h="391797">
                <a:tc>
                  <a:txBody>
                    <a:bodyPr/>
                    <a:lstStyle/>
                    <a:p>
                      <a:r>
                        <a:rPr lang="en-US" b="1"/>
                        <a:t>Data</a:t>
                      </a:r>
                    </a:p>
                  </a:txBody>
                  <a:tcPr/>
                </a:tc>
                <a:extLst>
                  <a:ext uri="{0D108BD9-81ED-4DB2-BD59-A6C34878D82A}">
                    <a16:rowId xmlns:a16="http://schemas.microsoft.com/office/drawing/2014/main" val="3240157989"/>
                  </a:ext>
                </a:extLst>
              </a:tr>
              <a:tr h="391797">
                <a:tc>
                  <a:txBody>
                    <a:bodyPr/>
                    <a:lstStyle/>
                    <a:p>
                      <a:r>
                        <a:rPr lang="en-US" b="1"/>
                        <a:t>Cybersecurity </a:t>
                      </a:r>
                    </a:p>
                  </a:txBody>
                  <a:tcPr/>
                </a:tc>
                <a:extLst>
                  <a:ext uri="{0D108BD9-81ED-4DB2-BD59-A6C34878D82A}">
                    <a16:rowId xmlns:a16="http://schemas.microsoft.com/office/drawing/2014/main" val="1817178304"/>
                  </a:ext>
                </a:extLst>
              </a:tr>
              <a:tr h="391797">
                <a:tc>
                  <a:txBody>
                    <a:bodyPr/>
                    <a:lstStyle/>
                    <a:p>
                      <a:r>
                        <a:rPr lang="en-US" b="1"/>
                        <a:t>Other </a:t>
                      </a:r>
                    </a:p>
                  </a:txBody>
                  <a:tcPr/>
                </a:tc>
                <a:extLst>
                  <a:ext uri="{0D108BD9-81ED-4DB2-BD59-A6C34878D82A}">
                    <a16:rowId xmlns:a16="http://schemas.microsoft.com/office/drawing/2014/main" val="3591472887"/>
                  </a:ext>
                </a:extLst>
              </a:tr>
            </a:tbl>
          </a:graphicData>
        </a:graphic>
      </p:graphicFrame>
      <p:sp>
        <p:nvSpPr>
          <p:cNvPr id="4" name="TextBox 3">
            <a:extLst>
              <a:ext uri="{FF2B5EF4-FFF2-40B4-BE49-F238E27FC236}">
                <a16:creationId xmlns:a16="http://schemas.microsoft.com/office/drawing/2014/main" id="{64BF2FDC-2C7B-874E-878C-46A9A0A3C89F}"/>
              </a:ext>
            </a:extLst>
          </p:cNvPr>
          <p:cNvSpPr txBox="1"/>
          <p:nvPr/>
        </p:nvSpPr>
        <p:spPr>
          <a:xfrm>
            <a:off x="1515292" y="6534853"/>
            <a:ext cx="1037463" cy="246221"/>
          </a:xfrm>
          <a:prstGeom prst="rect">
            <a:avLst/>
          </a:prstGeom>
          <a:noFill/>
        </p:spPr>
        <p:txBody>
          <a:bodyPr wrap="none" rtlCol="0">
            <a:spAutoFit/>
          </a:bodyPr>
          <a:lstStyle/>
          <a:p>
            <a:r>
              <a:rPr lang="en-US" sz="1000">
                <a:solidFill>
                  <a:schemeClr val="bg1"/>
                </a:solidFill>
              </a:rPr>
              <a:t>Source: BI &amp; INC</a:t>
            </a:r>
          </a:p>
        </p:txBody>
      </p:sp>
      <p:graphicFrame>
        <p:nvGraphicFramePr>
          <p:cNvPr id="5" name="Table 4">
            <a:extLst>
              <a:ext uri="{FF2B5EF4-FFF2-40B4-BE49-F238E27FC236}">
                <a16:creationId xmlns:a16="http://schemas.microsoft.com/office/drawing/2014/main" id="{D4ACBFF6-6914-5447-A3B0-C9C508CED405}"/>
              </a:ext>
            </a:extLst>
          </p:cNvPr>
          <p:cNvGraphicFramePr>
            <a:graphicFrameLocks noGrp="1"/>
          </p:cNvGraphicFramePr>
          <p:nvPr>
            <p:extLst>
              <p:ext uri="{D42A27DB-BD31-4B8C-83A1-F6EECF244321}">
                <p14:modId xmlns:p14="http://schemas.microsoft.com/office/powerpoint/2010/main" val="4107628271"/>
              </p:ext>
            </p:extLst>
          </p:nvPr>
        </p:nvGraphicFramePr>
        <p:xfrm>
          <a:off x="5225143" y="2037806"/>
          <a:ext cx="4794068" cy="3161210"/>
        </p:xfrm>
        <a:graphic>
          <a:graphicData uri="http://schemas.openxmlformats.org/drawingml/2006/table">
            <a:tbl>
              <a:tblPr firstRow="1" bandRow="1">
                <a:tableStyleId>{073A0DAA-6AF3-43AB-8588-CEC1D06C72B9}</a:tableStyleId>
              </a:tblPr>
              <a:tblGrid>
                <a:gridCol w="4794068">
                  <a:extLst>
                    <a:ext uri="{9D8B030D-6E8A-4147-A177-3AD203B41FA5}">
                      <a16:colId xmlns:a16="http://schemas.microsoft.com/office/drawing/2014/main" val="177773996"/>
                    </a:ext>
                  </a:extLst>
                </a:gridCol>
              </a:tblGrid>
              <a:tr h="390407">
                <a:tc>
                  <a:txBody>
                    <a:bodyPr/>
                    <a:lstStyle/>
                    <a:p>
                      <a:r>
                        <a:rPr lang="en-US"/>
                        <a:t>Top 7 Global Challenges: </a:t>
                      </a:r>
                    </a:p>
                  </a:txBody>
                  <a:tcPr/>
                </a:tc>
                <a:extLst>
                  <a:ext uri="{0D108BD9-81ED-4DB2-BD59-A6C34878D82A}">
                    <a16:rowId xmlns:a16="http://schemas.microsoft.com/office/drawing/2014/main" val="432506323"/>
                  </a:ext>
                </a:extLst>
              </a:tr>
              <a:tr h="395829">
                <a:tc>
                  <a:txBody>
                    <a:bodyPr/>
                    <a:lstStyle/>
                    <a:p>
                      <a:r>
                        <a:rPr lang="en-US" b="1"/>
                        <a:t>Developing “Next Gen” Leaders</a:t>
                      </a:r>
                    </a:p>
                  </a:txBody>
                  <a:tcPr/>
                </a:tc>
                <a:extLst>
                  <a:ext uri="{0D108BD9-81ED-4DB2-BD59-A6C34878D82A}">
                    <a16:rowId xmlns:a16="http://schemas.microsoft.com/office/drawing/2014/main" val="2077037769"/>
                  </a:ext>
                </a:extLst>
              </a:tr>
              <a:tr h="395829">
                <a:tc>
                  <a:txBody>
                    <a:bodyPr/>
                    <a:lstStyle/>
                    <a:p>
                      <a:r>
                        <a:rPr lang="en-US" b="1"/>
                        <a:t>Failure To Attract &amp; Retain Top Talent </a:t>
                      </a:r>
                    </a:p>
                  </a:txBody>
                  <a:tcPr/>
                </a:tc>
                <a:extLst>
                  <a:ext uri="{0D108BD9-81ED-4DB2-BD59-A6C34878D82A}">
                    <a16:rowId xmlns:a16="http://schemas.microsoft.com/office/drawing/2014/main" val="1346457126"/>
                  </a:ext>
                </a:extLst>
              </a:tr>
              <a:tr h="395829">
                <a:tc>
                  <a:txBody>
                    <a:bodyPr/>
                    <a:lstStyle/>
                    <a:p>
                      <a:r>
                        <a:rPr lang="en-US" b="1"/>
                        <a:t>New Competitors Globally </a:t>
                      </a:r>
                    </a:p>
                  </a:txBody>
                  <a:tcPr/>
                </a:tc>
                <a:extLst>
                  <a:ext uri="{0D108BD9-81ED-4DB2-BD59-A6C34878D82A}">
                    <a16:rowId xmlns:a16="http://schemas.microsoft.com/office/drawing/2014/main" val="1887859484"/>
                  </a:ext>
                </a:extLst>
              </a:tr>
              <a:tr h="395829">
                <a:tc>
                  <a:txBody>
                    <a:bodyPr/>
                    <a:lstStyle/>
                    <a:p>
                      <a:r>
                        <a:rPr lang="en-US" b="1"/>
                        <a:t>Cyber-Security</a:t>
                      </a:r>
                    </a:p>
                  </a:txBody>
                  <a:tcPr/>
                </a:tc>
                <a:extLst>
                  <a:ext uri="{0D108BD9-81ED-4DB2-BD59-A6C34878D82A}">
                    <a16:rowId xmlns:a16="http://schemas.microsoft.com/office/drawing/2014/main" val="48833865"/>
                  </a:ext>
                </a:extLst>
              </a:tr>
              <a:tr h="395829">
                <a:tc>
                  <a:txBody>
                    <a:bodyPr/>
                    <a:lstStyle/>
                    <a:p>
                      <a:r>
                        <a:rPr lang="en-US" b="1"/>
                        <a:t>Slowing Economic Growth In Emerging Markets </a:t>
                      </a:r>
                    </a:p>
                  </a:txBody>
                  <a:tcPr/>
                </a:tc>
                <a:extLst>
                  <a:ext uri="{0D108BD9-81ED-4DB2-BD59-A6C34878D82A}">
                    <a16:rowId xmlns:a16="http://schemas.microsoft.com/office/drawing/2014/main" val="3174033341"/>
                  </a:ext>
                </a:extLst>
              </a:tr>
              <a:tr h="395829">
                <a:tc>
                  <a:txBody>
                    <a:bodyPr/>
                    <a:lstStyle/>
                    <a:p>
                      <a:r>
                        <a:rPr lang="en-US" b="1"/>
                        <a:t>Labor Relations </a:t>
                      </a:r>
                    </a:p>
                  </a:txBody>
                  <a:tcPr/>
                </a:tc>
                <a:extLst>
                  <a:ext uri="{0D108BD9-81ED-4DB2-BD59-A6C34878D82A}">
                    <a16:rowId xmlns:a16="http://schemas.microsoft.com/office/drawing/2014/main" val="2079631800"/>
                  </a:ext>
                </a:extLst>
              </a:tr>
              <a:tr h="395829">
                <a:tc>
                  <a:txBody>
                    <a:bodyPr/>
                    <a:lstStyle/>
                    <a:p>
                      <a:r>
                        <a:rPr lang="en-US" b="1"/>
                        <a:t>Global Recession </a:t>
                      </a:r>
                    </a:p>
                  </a:txBody>
                  <a:tcPr/>
                </a:tc>
                <a:extLst>
                  <a:ext uri="{0D108BD9-81ED-4DB2-BD59-A6C34878D82A}">
                    <a16:rowId xmlns:a16="http://schemas.microsoft.com/office/drawing/2014/main" val="4219510159"/>
                  </a:ext>
                </a:extLst>
              </a:tr>
            </a:tbl>
          </a:graphicData>
        </a:graphic>
      </p:graphicFrame>
    </p:spTree>
    <p:extLst>
      <p:ext uri="{BB962C8B-B14F-4D97-AF65-F5344CB8AC3E}">
        <p14:creationId xmlns:p14="http://schemas.microsoft.com/office/powerpoint/2010/main" val="3133811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94F8-50E2-E843-B44D-3A540E66CEC2}"/>
              </a:ext>
            </a:extLst>
          </p:cNvPr>
          <p:cNvSpPr>
            <a:spLocks noGrp="1"/>
          </p:cNvSpPr>
          <p:nvPr>
            <p:ph type="title"/>
          </p:nvPr>
        </p:nvSpPr>
        <p:spPr/>
        <p:txBody>
          <a:bodyPr/>
          <a:lstStyle/>
          <a:p>
            <a:r>
              <a:rPr lang="en-US">
                <a:latin typeface="+mn-lt"/>
              </a:rPr>
              <a:t>DM Challenges</a:t>
            </a:r>
          </a:p>
        </p:txBody>
      </p:sp>
      <p:graphicFrame>
        <p:nvGraphicFramePr>
          <p:cNvPr id="4" name="Diagram 3">
            <a:extLst>
              <a:ext uri="{FF2B5EF4-FFF2-40B4-BE49-F238E27FC236}">
                <a16:creationId xmlns:a16="http://schemas.microsoft.com/office/drawing/2014/main" id="{BFC72114-E60C-4DF6-ADFC-65CCDF717A9C}"/>
              </a:ext>
            </a:extLst>
          </p:cNvPr>
          <p:cNvGraphicFramePr/>
          <p:nvPr>
            <p:extLst>
              <p:ext uri="{D42A27DB-BD31-4B8C-83A1-F6EECF244321}">
                <p14:modId xmlns:p14="http://schemas.microsoft.com/office/powerpoint/2010/main" val="173103008"/>
              </p:ext>
            </p:extLst>
          </p:nvPr>
        </p:nvGraphicFramePr>
        <p:xfrm>
          <a:off x="1799670" y="890954"/>
          <a:ext cx="8411130" cy="52753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Hexagon 4">
            <a:extLst>
              <a:ext uri="{FF2B5EF4-FFF2-40B4-BE49-F238E27FC236}">
                <a16:creationId xmlns:a16="http://schemas.microsoft.com/office/drawing/2014/main" id="{896EFE77-DF58-5D4C-AB6A-E9E798C28D15}"/>
              </a:ext>
            </a:extLst>
          </p:cNvPr>
          <p:cNvSpPr/>
          <p:nvPr/>
        </p:nvSpPr>
        <p:spPr>
          <a:xfrm>
            <a:off x="3438120" y="1690688"/>
            <a:ext cx="1813728" cy="1557948"/>
          </a:xfrm>
          <a:prstGeom prst="hex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Scale</a:t>
            </a:r>
          </a:p>
        </p:txBody>
      </p:sp>
    </p:spTree>
    <p:extLst>
      <p:ext uri="{BB962C8B-B14F-4D97-AF65-F5344CB8AC3E}">
        <p14:creationId xmlns:p14="http://schemas.microsoft.com/office/powerpoint/2010/main" val="2388239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3A94D-8818-764D-8ABA-6F43112EACBA}"/>
              </a:ext>
            </a:extLst>
          </p:cNvPr>
          <p:cNvSpPr>
            <a:spLocks noGrp="1"/>
          </p:cNvSpPr>
          <p:nvPr>
            <p:ph type="title"/>
          </p:nvPr>
        </p:nvSpPr>
        <p:spPr>
          <a:xfrm>
            <a:off x="727347" y="1252538"/>
            <a:ext cx="9161895" cy="2852737"/>
          </a:xfrm>
        </p:spPr>
        <p:txBody>
          <a:bodyPr/>
          <a:lstStyle/>
          <a:p>
            <a:r>
              <a:rPr lang="en-US" dirty="0">
                <a:latin typeface="+mn-lt"/>
              </a:rPr>
              <a:t>ICEBREAKER</a:t>
            </a:r>
            <a:br>
              <a:rPr lang="en-US" dirty="0"/>
            </a:br>
            <a:br>
              <a:rPr lang="en-US" dirty="0"/>
            </a:br>
            <a:r>
              <a:rPr lang="en-US" dirty="0"/>
              <a:t> </a:t>
            </a:r>
          </a:p>
        </p:txBody>
      </p:sp>
    </p:spTree>
    <p:extLst>
      <p:ext uri="{BB962C8B-B14F-4D97-AF65-F5344CB8AC3E}">
        <p14:creationId xmlns:p14="http://schemas.microsoft.com/office/powerpoint/2010/main" val="19949001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EA190-B02C-449C-9D09-F53E228E37A8}"/>
              </a:ext>
            </a:extLst>
          </p:cNvPr>
          <p:cNvSpPr>
            <a:spLocks noGrp="1"/>
          </p:cNvSpPr>
          <p:nvPr>
            <p:ph type="title"/>
          </p:nvPr>
        </p:nvSpPr>
        <p:spPr/>
        <p:txBody>
          <a:bodyPr>
            <a:normAutofit/>
          </a:bodyPr>
          <a:lstStyle/>
          <a:p>
            <a:r>
              <a:rPr lang="en-US">
                <a:latin typeface="+mn-lt"/>
                <a:cs typeface="Arial" panose="020B0604020202020204" pitchFamily="34" charset="0"/>
              </a:rPr>
              <a:t>Data Strategy: Critical Success Factors</a:t>
            </a:r>
          </a:p>
        </p:txBody>
      </p:sp>
      <p:sp>
        <p:nvSpPr>
          <p:cNvPr id="3" name="Content Placeholder 2">
            <a:extLst>
              <a:ext uri="{FF2B5EF4-FFF2-40B4-BE49-F238E27FC236}">
                <a16:creationId xmlns:a16="http://schemas.microsoft.com/office/drawing/2014/main" id="{6EECB7F2-9958-48A4-85F0-FE395E265ED0}"/>
              </a:ext>
            </a:extLst>
          </p:cNvPr>
          <p:cNvSpPr>
            <a:spLocks noGrp="1"/>
          </p:cNvSpPr>
          <p:nvPr>
            <p:ph idx="1"/>
          </p:nvPr>
        </p:nvSpPr>
        <p:spPr>
          <a:xfrm>
            <a:off x="838200" y="1690688"/>
            <a:ext cx="10515600" cy="4351338"/>
          </a:xfrm>
        </p:spPr>
        <p:txBody>
          <a:bodyPr>
            <a:normAutofit/>
          </a:bodyPr>
          <a:lstStyle/>
          <a:p>
            <a:r>
              <a:rPr lang="en-US" sz="2200" dirty="0">
                <a:latin typeface="+mn-lt"/>
                <a:cs typeface="Arial" panose="020B0604020202020204" pitchFamily="34" charset="0"/>
              </a:rPr>
              <a:t>Senior-level, cross-unit advocacy.</a:t>
            </a:r>
          </a:p>
          <a:p>
            <a:r>
              <a:rPr lang="en-US" sz="2200" dirty="0">
                <a:latin typeface="+mn-lt"/>
                <a:cs typeface="Arial" panose="020B0604020202020204" pitchFamily="34" charset="0"/>
              </a:rPr>
              <a:t>A clear framework of where, why, when, and how a data management project gets fueled and launched.</a:t>
            </a:r>
          </a:p>
          <a:p>
            <a:r>
              <a:rPr lang="en-US" sz="2200" dirty="0">
                <a:latin typeface="+mn-lt"/>
                <a:cs typeface="Arial" panose="020B0604020202020204" pitchFamily="34" charset="0"/>
              </a:rPr>
              <a:t>Multi-disciplinary approach: IT, project managers, finance, other impacted departments have seats at the table.</a:t>
            </a:r>
          </a:p>
          <a:p>
            <a:r>
              <a:rPr lang="en-US" sz="2200" dirty="0">
                <a:latin typeface="+mn-lt"/>
                <a:cs typeface="Arial" panose="020B0604020202020204" pitchFamily="34" charset="0"/>
              </a:rPr>
              <a:t>Train and develop internal experts; commit to it as a career path inside the organization.</a:t>
            </a:r>
          </a:p>
          <a:p>
            <a:r>
              <a:rPr lang="en-US" sz="2200" dirty="0">
                <a:latin typeface="+mn-lt"/>
              </a:rPr>
              <a:t>Processes and governance to guard against the wasted effort, silos of data and applications—and security exposures</a:t>
            </a:r>
            <a:r>
              <a:rPr lang="en-US" sz="2200" dirty="0">
                <a:latin typeface="+mn-lt"/>
                <a:cs typeface="Arial" panose="020B0604020202020204" pitchFamily="34" charset="0"/>
              </a:rPr>
              <a:t>.</a:t>
            </a:r>
          </a:p>
          <a:p>
            <a:r>
              <a:rPr lang="en-US" sz="2200" dirty="0">
                <a:latin typeface="+mn-lt"/>
              </a:rPr>
              <a:t>Transparent, cadenced management of the discipline; perhaps even equal to IT or operations, not a subset.</a:t>
            </a:r>
            <a:endParaRPr lang="en-US" sz="2200" dirty="0">
              <a:latin typeface="+mn-lt"/>
              <a:cs typeface="Arial" panose="020B0604020202020204" pitchFamily="34" charset="0"/>
            </a:endParaRPr>
          </a:p>
        </p:txBody>
      </p:sp>
    </p:spTree>
    <p:extLst>
      <p:ext uri="{BB962C8B-B14F-4D97-AF65-F5344CB8AC3E}">
        <p14:creationId xmlns:p14="http://schemas.microsoft.com/office/powerpoint/2010/main" val="6613935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194F8-50E2-E843-B44D-3A540E66CEC2}"/>
              </a:ext>
            </a:extLst>
          </p:cNvPr>
          <p:cNvSpPr>
            <a:spLocks noGrp="1"/>
          </p:cNvSpPr>
          <p:nvPr>
            <p:ph type="title" idx="4294967295"/>
          </p:nvPr>
        </p:nvSpPr>
        <p:spPr>
          <a:xfrm>
            <a:off x="363415" y="730739"/>
            <a:ext cx="4284663" cy="1182688"/>
          </a:xfrm>
        </p:spPr>
        <p:txBody>
          <a:bodyPr>
            <a:normAutofit fontScale="90000"/>
          </a:bodyPr>
          <a:lstStyle/>
          <a:p>
            <a:r>
              <a:rPr lang="en-US">
                <a:latin typeface="+mn-lt"/>
              </a:rPr>
              <a:t>Framework</a:t>
            </a:r>
            <a:br>
              <a:rPr lang="en-US">
                <a:latin typeface="+mn-lt"/>
              </a:rPr>
            </a:br>
            <a:endParaRPr lang="en-US">
              <a:latin typeface="+mn-lt"/>
            </a:endParaRPr>
          </a:p>
        </p:txBody>
      </p:sp>
      <p:graphicFrame>
        <p:nvGraphicFramePr>
          <p:cNvPr id="4" name="Diagram 3">
            <a:extLst>
              <a:ext uri="{FF2B5EF4-FFF2-40B4-BE49-F238E27FC236}">
                <a16:creationId xmlns:a16="http://schemas.microsoft.com/office/drawing/2014/main" id="{BFC72114-E60C-4DF6-ADFC-65CCDF717A9C}"/>
              </a:ext>
            </a:extLst>
          </p:cNvPr>
          <p:cNvGraphicFramePr/>
          <p:nvPr>
            <p:extLst>
              <p:ext uri="{D42A27DB-BD31-4B8C-83A1-F6EECF244321}">
                <p14:modId xmlns:p14="http://schemas.microsoft.com/office/powerpoint/2010/main" val="1495110304"/>
              </p:ext>
            </p:extLst>
          </p:nvPr>
        </p:nvGraphicFramePr>
        <p:xfrm>
          <a:off x="2071188" y="592393"/>
          <a:ext cx="8914675" cy="56732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353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2DEF-68DA-2844-B843-F749C6C9B1E6}"/>
              </a:ext>
            </a:extLst>
          </p:cNvPr>
          <p:cNvSpPr>
            <a:spLocks noGrp="1"/>
          </p:cNvSpPr>
          <p:nvPr>
            <p:ph type="title"/>
          </p:nvPr>
        </p:nvSpPr>
        <p:spPr>
          <a:xfrm>
            <a:off x="762000" y="534126"/>
            <a:ext cx="9155545" cy="1182688"/>
          </a:xfrm>
        </p:spPr>
        <p:txBody>
          <a:bodyPr/>
          <a:lstStyle/>
          <a:p>
            <a:r>
              <a:rPr lang="en-US" dirty="0">
                <a:latin typeface="+mn-lt"/>
              </a:rPr>
              <a:t>True or False </a:t>
            </a:r>
          </a:p>
        </p:txBody>
      </p:sp>
      <p:sp>
        <p:nvSpPr>
          <p:cNvPr id="3" name="Content Placeholder 2">
            <a:extLst>
              <a:ext uri="{FF2B5EF4-FFF2-40B4-BE49-F238E27FC236}">
                <a16:creationId xmlns:a16="http://schemas.microsoft.com/office/drawing/2014/main" id="{F101AD1A-D463-FB47-8A4E-FA7493D2551C}"/>
              </a:ext>
            </a:extLst>
          </p:cNvPr>
          <p:cNvSpPr>
            <a:spLocks noGrp="1"/>
          </p:cNvSpPr>
          <p:nvPr>
            <p:ph idx="1"/>
          </p:nvPr>
        </p:nvSpPr>
        <p:spPr>
          <a:xfrm>
            <a:off x="762000" y="1420676"/>
            <a:ext cx="10515600" cy="4351338"/>
          </a:xfrm>
        </p:spPr>
        <p:txBody>
          <a:bodyPr>
            <a:normAutofit fontScale="25000" lnSpcReduction="20000"/>
          </a:bodyPr>
          <a:lstStyle/>
          <a:p>
            <a:pPr marL="0" indent="0">
              <a:buNone/>
            </a:pPr>
            <a:endParaRPr lang="en-US" dirty="0"/>
          </a:p>
          <a:p>
            <a:pPr marL="0" indent="0" algn="ctr">
              <a:buNone/>
            </a:pPr>
            <a:endParaRPr lang="en-US" sz="6000" dirty="0"/>
          </a:p>
          <a:p>
            <a:pPr marL="0" indent="0" algn="ctr">
              <a:buNone/>
            </a:pPr>
            <a:endParaRPr lang="en-US" sz="9600" dirty="0"/>
          </a:p>
          <a:p>
            <a:pPr marL="0" indent="0" algn="ctr">
              <a:buNone/>
            </a:pPr>
            <a:r>
              <a:rPr lang="en-US" sz="14400" b="1" dirty="0">
                <a:latin typeface="+mn-lt"/>
              </a:rPr>
              <a:t>More Data, Greater Insights</a:t>
            </a:r>
          </a:p>
          <a:p>
            <a:pPr marL="0" indent="0" algn="ctr">
              <a:buNone/>
            </a:pPr>
            <a:endParaRPr lang="en-US" sz="14400" b="1" dirty="0">
              <a:latin typeface="+mn-lt"/>
            </a:endParaRPr>
          </a:p>
          <a:p>
            <a:pPr marL="0" indent="0" algn="ctr">
              <a:buNone/>
            </a:pPr>
            <a:r>
              <a:rPr lang="en-US" sz="14400" b="1" dirty="0">
                <a:latin typeface="+mn-lt"/>
              </a:rPr>
              <a:t>Data Management Revolution, Not Evolution</a:t>
            </a:r>
          </a:p>
          <a:p>
            <a:pPr marL="0" indent="0" algn="ctr">
              <a:buNone/>
            </a:pPr>
            <a:endParaRPr lang="en-US" sz="14400" b="1" dirty="0">
              <a:latin typeface="+mn-lt"/>
            </a:endParaRPr>
          </a:p>
          <a:p>
            <a:pPr marL="0" indent="0" algn="ctr">
              <a:buNone/>
            </a:pPr>
            <a:r>
              <a:rPr lang="en-US" sz="14400" b="1" dirty="0">
                <a:latin typeface="+mn-lt"/>
              </a:rPr>
              <a:t>Data Management = Compliance </a:t>
            </a:r>
          </a:p>
          <a:p>
            <a:pPr marL="0" indent="0" algn="ctr">
              <a:buNone/>
            </a:pPr>
            <a:endParaRPr lang="en-US" sz="14400" b="1" dirty="0">
              <a:latin typeface="+mn-lt"/>
            </a:endParaRPr>
          </a:p>
          <a:p>
            <a:pPr marL="0" indent="0" algn="ctr">
              <a:buNone/>
            </a:pPr>
            <a:r>
              <a:rPr lang="en-US" sz="14400" b="1" dirty="0">
                <a:latin typeface="+mn-lt"/>
              </a:rPr>
              <a:t>On-prem Data Management Is Dead </a:t>
            </a:r>
          </a:p>
          <a:p>
            <a:pPr marL="0" indent="0" algn="ctr">
              <a:buNone/>
            </a:pPr>
            <a:endParaRPr lang="en-US" sz="9600" dirty="0"/>
          </a:p>
          <a:p>
            <a:pPr marL="0" indent="0" algn="ctr">
              <a:buNone/>
            </a:pPr>
            <a:endParaRPr lang="en-US" sz="9600" dirty="0"/>
          </a:p>
          <a:p>
            <a:pPr marL="0" indent="0" algn="ctr">
              <a:buNone/>
            </a:pPr>
            <a:endParaRPr lang="en-US" sz="4000" dirty="0"/>
          </a:p>
          <a:p>
            <a:pPr marL="0" indent="0" algn="ctr">
              <a:buNone/>
            </a:pPr>
            <a:endParaRPr lang="en-US" sz="4000" dirty="0"/>
          </a:p>
          <a:p>
            <a:pPr marL="0" indent="0" algn="ctr">
              <a:buNone/>
            </a:pPr>
            <a:r>
              <a:rPr lang="en-US" sz="4000" dirty="0"/>
              <a:t>  </a:t>
            </a:r>
          </a:p>
        </p:txBody>
      </p:sp>
    </p:spTree>
    <p:extLst>
      <p:ext uri="{BB962C8B-B14F-4D97-AF65-F5344CB8AC3E}">
        <p14:creationId xmlns:p14="http://schemas.microsoft.com/office/powerpoint/2010/main" val="6794607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F8892-9B85-4501-AB1E-50FE7FDF0A4A}"/>
              </a:ext>
            </a:extLst>
          </p:cNvPr>
          <p:cNvSpPr>
            <a:spLocks noGrp="1"/>
          </p:cNvSpPr>
          <p:nvPr>
            <p:ph type="title"/>
          </p:nvPr>
        </p:nvSpPr>
        <p:spPr/>
        <p:txBody>
          <a:bodyPr/>
          <a:lstStyle/>
          <a:p>
            <a:r>
              <a:rPr lang="en-US" dirty="0">
                <a:latin typeface="+mn-lt"/>
              </a:rPr>
              <a:t>Icebreaker</a:t>
            </a:r>
          </a:p>
        </p:txBody>
      </p:sp>
      <p:sp>
        <p:nvSpPr>
          <p:cNvPr id="3" name="Content Placeholder 2">
            <a:extLst>
              <a:ext uri="{FF2B5EF4-FFF2-40B4-BE49-F238E27FC236}">
                <a16:creationId xmlns:a16="http://schemas.microsoft.com/office/drawing/2014/main" id="{8573FCEA-0B7F-42C9-AA82-2F03066013F5}"/>
              </a:ext>
            </a:extLst>
          </p:cNvPr>
          <p:cNvSpPr>
            <a:spLocks noGrp="1"/>
          </p:cNvSpPr>
          <p:nvPr>
            <p:ph idx="1"/>
          </p:nvPr>
        </p:nvSpPr>
        <p:spPr>
          <a:xfrm>
            <a:off x="838200" y="1436914"/>
            <a:ext cx="10515600" cy="4740049"/>
          </a:xfrm>
        </p:spPr>
        <p:txBody>
          <a:bodyPr>
            <a:normAutofit/>
          </a:bodyPr>
          <a:lstStyle/>
          <a:p>
            <a:pPr marL="0" indent="0" algn="ctr">
              <a:buNone/>
            </a:pPr>
            <a:endParaRPr lang="en-US" sz="4000" dirty="0"/>
          </a:p>
          <a:p>
            <a:pPr marL="0" indent="0" algn="ctr">
              <a:buNone/>
            </a:pPr>
            <a:r>
              <a:rPr lang="en-US" sz="4400" dirty="0">
                <a:latin typeface="+mn-lt"/>
              </a:rPr>
              <a:t>What is your favorite app, and why?</a:t>
            </a:r>
          </a:p>
          <a:p>
            <a:pPr marL="0" indent="0" algn="ctr">
              <a:buNone/>
            </a:pPr>
            <a:endParaRPr lang="en-US" sz="4400" dirty="0">
              <a:latin typeface="+mn-lt"/>
            </a:endParaRPr>
          </a:p>
          <a:p>
            <a:pPr marL="0" indent="0" algn="ctr">
              <a:buNone/>
            </a:pPr>
            <a:r>
              <a:rPr lang="en-US" sz="4400" dirty="0">
                <a:latin typeface="+mn-lt"/>
              </a:rPr>
              <a:t>What is the best use of your smart phone?</a:t>
            </a:r>
          </a:p>
          <a:p>
            <a:pPr marL="0" indent="0" algn="ctr">
              <a:buNone/>
            </a:pPr>
            <a:endParaRPr lang="en-US" sz="4400" dirty="0">
              <a:latin typeface="+mn-lt"/>
            </a:endParaRPr>
          </a:p>
          <a:p>
            <a:pPr marL="0" indent="0" algn="ctr">
              <a:buNone/>
            </a:pPr>
            <a:r>
              <a:rPr lang="en-US" sz="4400" dirty="0">
                <a:latin typeface="+mn-lt"/>
              </a:rPr>
              <a:t>What industry collects the most data?  </a:t>
            </a:r>
          </a:p>
        </p:txBody>
      </p:sp>
    </p:spTree>
    <p:extLst>
      <p:ext uri="{BB962C8B-B14F-4D97-AF65-F5344CB8AC3E}">
        <p14:creationId xmlns:p14="http://schemas.microsoft.com/office/powerpoint/2010/main" val="404428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C29A0-FA1E-400D-ABE2-D32559F5AACF}"/>
              </a:ext>
            </a:extLst>
          </p:cNvPr>
          <p:cNvSpPr>
            <a:spLocks noGrp="1"/>
          </p:cNvSpPr>
          <p:nvPr>
            <p:ph type="title"/>
          </p:nvPr>
        </p:nvSpPr>
        <p:spPr>
          <a:xfrm>
            <a:off x="838199" y="420683"/>
            <a:ext cx="9155545" cy="1182688"/>
          </a:xfrm>
        </p:spPr>
        <p:txBody>
          <a:bodyPr/>
          <a:lstStyle/>
          <a:p>
            <a:r>
              <a:rPr lang="en-US" dirty="0">
                <a:latin typeface="+mn-lt"/>
              </a:rPr>
              <a:t>Changing Face of Fortune 10</a:t>
            </a:r>
          </a:p>
        </p:txBody>
      </p:sp>
      <p:graphicFrame>
        <p:nvGraphicFramePr>
          <p:cNvPr id="9" name="Table 9">
            <a:extLst>
              <a:ext uri="{FF2B5EF4-FFF2-40B4-BE49-F238E27FC236}">
                <a16:creationId xmlns:a16="http://schemas.microsoft.com/office/drawing/2014/main" id="{CBF76D59-DCBE-4CEF-B7EF-30ED10809BC4}"/>
              </a:ext>
            </a:extLst>
          </p:cNvPr>
          <p:cNvGraphicFramePr>
            <a:graphicFrameLocks noGrp="1"/>
          </p:cNvGraphicFramePr>
          <p:nvPr>
            <p:extLst>
              <p:ext uri="{D42A27DB-BD31-4B8C-83A1-F6EECF244321}">
                <p14:modId xmlns:p14="http://schemas.microsoft.com/office/powerpoint/2010/main" val="1590567962"/>
              </p:ext>
            </p:extLst>
          </p:nvPr>
        </p:nvGraphicFramePr>
        <p:xfrm>
          <a:off x="972764" y="1698171"/>
          <a:ext cx="8824378" cy="4335285"/>
        </p:xfrm>
        <a:graphic>
          <a:graphicData uri="http://schemas.openxmlformats.org/drawingml/2006/table">
            <a:tbl>
              <a:tblPr firstRow="1" bandRow="1">
                <a:tableStyleId>{8EC20E35-A176-4012-BC5E-935CFFF8708E}</a:tableStyleId>
              </a:tblPr>
              <a:tblGrid>
                <a:gridCol w="4304630">
                  <a:extLst>
                    <a:ext uri="{9D8B030D-6E8A-4147-A177-3AD203B41FA5}">
                      <a16:colId xmlns:a16="http://schemas.microsoft.com/office/drawing/2014/main" val="1680406686"/>
                    </a:ext>
                  </a:extLst>
                </a:gridCol>
                <a:gridCol w="4519748">
                  <a:extLst>
                    <a:ext uri="{9D8B030D-6E8A-4147-A177-3AD203B41FA5}">
                      <a16:colId xmlns:a16="http://schemas.microsoft.com/office/drawing/2014/main" val="760317109"/>
                    </a:ext>
                  </a:extLst>
                </a:gridCol>
              </a:tblGrid>
              <a:tr h="372885">
                <a:tc>
                  <a:txBody>
                    <a:bodyPr/>
                    <a:lstStyle/>
                    <a:p>
                      <a:pPr algn="l"/>
                      <a:r>
                        <a:rPr lang="en-US" dirty="0"/>
                        <a:t>Fortune 10 in 2009</a:t>
                      </a:r>
                      <a:endParaRPr lang="en-US" dirty="0">
                        <a:latin typeface="+mn-lt"/>
                        <a:cs typeface="Arial" panose="020B0604020202020204" pitchFamily="34" charset="0"/>
                      </a:endParaRPr>
                    </a:p>
                  </a:txBody>
                  <a:tcPr/>
                </a:tc>
                <a:tc>
                  <a:txBody>
                    <a:bodyPr/>
                    <a:lstStyle/>
                    <a:p>
                      <a:pPr lvl="0" algn="l">
                        <a:buNone/>
                      </a:pPr>
                      <a:r>
                        <a:rPr lang="en-US" dirty="0"/>
                        <a:t>Fortune 10 in 2019</a:t>
                      </a:r>
                      <a:endParaRPr lang="en-US" dirty="0">
                        <a:latin typeface="+mn-lt"/>
                        <a:cs typeface="Arial" panose="020B0604020202020204" pitchFamily="34" charset="0"/>
                      </a:endParaRPr>
                    </a:p>
                  </a:txBody>
                  <a:tcPr/>
                </a:tc>
                <a:extLst>
                  <a:ext uri="{0D108BD9-81ED-4DB2-BD59-A6C34878D82A}">
                    <a16:rowId xmlns:a16="http://schemas.microsoft.com/office/drawing/2014/main" val="3605881444"/>
                  </a:ext>
                </a:extLst>
              </a:tr>
              <a:tr h="372885">
                <a:tc>
                  <a:txBody>
                    <a:bodyPr/>
                    <a:lstStyle/>
                    <a:p>
                      <a:r>
                        <a:rPr lang="en-US" sz="2000" dirty="0"/>
                        <a:t>Exxon Mobil</a:t>
                      </a:r>
                      <a:endParaRPr lang="en-US" sz="2000" dirty="0">
                        <a:latin typeface="+mn-lt"/>
                        <a:cs typeface="Arial" panose="020B0604020202020204" pitchFamily="34" charset="0"/>
                      </a:endParaRPr>
                    </a:p>
                  </a:txBody>
                  <a:tcPr/>
                </a:tc>
                <a:tc>
                  <a:txBody>
                    <a:bodyPr/>
                    <a:lstStyle/>
                    <a:p>
                      <a:pPr algn="l"/>
                      <a:r>
                        <a:rPr lang="en-US" sz="2000" dirty="0"/>
                        <a:t>Walmart</a:t>
                      </a:r>
                      <a:endParaRPr lang="en-US" sz="2000" dirty="0">
                        <a:latin typeface="+mn-lt"/>
                        <a:cs typeface="Arial" panose="020B0604020202020204" pitchFamily="34" charset="0"/>
                      </a:endParaRPr>
                    </a:p>
                  </a:txBody>
                  <a:tcPr/>
                </a:tc>
                <a:extLst>
                  <a:ext uri="{0D108BD9-81ED-4DB2-BD59-A6C34878D82A}">
                    <a16:rowId xmlns:a16="http://schemas.microsoft.com/office/drawing/2014/main" val="3396364446"/>
                  </a:ext>
                </a:extLst>
              </a:tr>
              <a:tr h="372885">
                <a:tc>
                  <a:txBody>
                    <a:bodyPr/>
                    <a:lstStyle/>
                    <a:p>
                      <a:pPr lvl="0">
                        <a:buNone/>
                      </a:pPr>
                      <a:r>
                        <a:rPr lang="en-US" sz="2000" dirty="0"/>
                        <a:t>Walmart </a:t>
                      </a:r>
                      <a:endParaRPr lang="en-US" sz="2000" dirty="0">
                        <a:latin typeface="+mn-lt"/>
                        <a:cs typeface="Arial" panose="020B0604020202020204" pitchFamily="34" charset="0"/>
                      </a:endParaRPr>
                    </a:p>
                  </a:txBody>
                  <a:tcPr/>
                </a:tc>
                <a:tc>
                  <a:txBody>
                    <a:bodyPr/>
                    <a:lstStyle/>
                    <a:p>
                      <a:pPr algn="l"/>
                      <a:r>
                        <a:rPr lang="en-US" sz="2000" dirty="0"/>
                        <a:t>Exxon Mobil</a:t>
                      </a:r>
                      <a:endParaRPr lang="en-US" sz="2000" dirty="0">
                        <a:latin typeface="+mn-lt"/>
                        <a:cs typeface="Arial" panose="020B0604020202020204" pitchFamily="34" charset="0"/>
                      </a:endParaRPr>
                    </a:p>
                  </a:txBody>
                  <a:tcPr/>
                </a:tc>
                <a:extLst>
                  <a:ext uri="{0D108BD9-81ED-4DB2-BD59-A6C34878D82A}">
                    <a16:rowId xmlns:a16="http://schemas.microsoft.com/office/drawing/2014/main" val="454193387"/>
                  </a:ext>
                </a:extLst>
              </a:tr>
              <a:tr h="372885">
                <a:tc>
                  <a:txBody>
                    <a:bodyPr/>
                    <a:lstStyle/>
                    <a:p>
                      <a:r>
                        <a:rPr lang="en-US" sz="2000" dirty="0"/>
                        <a:t>Chevron</a:t>
                      </a:r>
                      <a:endParaRPr lang="en-US" sz="2000" dirty="0">
                        <a:latin typeface="+mn-lt"/>
                        <a:cs typeface="Arial" panose="020B0604020202020204" pitchFamily="34" charset="0"/>
                      </a:endParaRPr>
                    </a:p>
                  </a:txBody>
                  <a:tcPr/>
                </a:tc>
                <a:tc>
                  <a:txBody>
                    <a:bodyPr/>
                    <a:lstStyle/>
                    <a:p>
                      <a:pPr algn="l"/>
                      <a:r>
                        <a:rPr lang="en-US" sz="2000" dirty="0"/>
                        <a:t>Apple</a:t>
                      </a:r>
                      <a:endParaRPr lang="en-US" sz="2000" dirty="0">
                        <a:latin typeface="+mn-lt"/>
                        <a:cs typeface="Arial" panose="020B0604020202020204" pitchFamily="34" charset="0"/>
                      </a:endParaRPr>
                    </a:p>
                  </a:txBody>
                  <a:tcPr/>
                </a:tc>
                <a:extLst>
                  <a:ext uri="{0D108BD9-81ED-4DB2-BD59-A6C34878D82A}">
                    <a16:rowId xmlns:a16="http://schemas.microsoft.com/office/drawing/2014/main" val="144611035"/>
                  </a:ext>
                </a:extLst>
              </a:tr>
              <a:tr h="372885">
                <a:tc>
                  <a:txBody>
                    <a:bodyPr/>
                    <a:lstStyle/>
                    <a:p>
                      <a:r>
                        <a:rPr lang="en-US" sz="2000" dirty="0"/>
                        <a:t>Conoco Philips </a:t>
                      </a:r>
                      <a:endParaRPr lang="en-US" sz="2000" dirty="0">
                        <a:latin typeface="+mn-lt"/>
                        <a:cs typeface="Arial" panose="020B0604020202020204" pitchFamily="34" charset="0"/>
                      </a:endParaRPr>
                    </a:p>
                  </a:txBody>
                  <a:tcPr/>
                </a:tc>
                <a:tc>
                  <a:txBody>
                    <a:bodyPr/>
                    <a:lstStyle/>
                    <a:p>
                      <a:pPr algn="l"/>
                      <a:r>
                        <a:rPr lang="en-US" sz="2000" dirty="0"/>
                        <a:t>Berkshire Hathaway</a:t>
                      </a:r>
                      <a:endParaRPr lang="en-US" sz="2000" dirty="0">
                        <a:latin typeface="+mn-lt"/>
                        <a:cs typeface="Arial" panose="020B0604020202020204" pitchFamily="34" charset="0"/>
                      </a:endParaRPr>
                    </a:p>
                  </a:txBody>
                  <a:tcPr/>
                </a:tc>
                <a:extLst>
                  <a:ext uri="{0D108BD9-81ED-4DB2-BD59-A6C34878D82A}">
                    <a16:rowId xmlns:a16="http://schemas.microsoft.com/office/drawing/2014/main" val="4057674722"/>
                  </a:ext>
                </a:extLst>
              </a:tr>
              <a:tr h="372885">
                <a:tc>
                  <a:txBody>
                    <a:bodyPr/>
                    <a:lstStyle/>
                    <a:p>
                      <a:r>
                        <a:rPr lang="en-US" sz="2000" dirty="0"/>
                        <a:t>General Electric  </a:t>
                      </a:r>
                      <a:endParaRPr lang="en-US" sz="2000" dirty="0">
                        <a:latin typeface="+mn-lt"/>
                        <a:cs typeface="Arial" panose="020B0604020202020204" pitchFamily="34" charset="0"/>
                      </a:endParaRPr>
                    </a:p>
                  </a:txBody>
                  <a:tcPr/>
                </a:tc>
                <a:tc>
                  <a:txBody>
                    <a:bodyPr/>
                    <a:lstStyle/>
                    <a:p>
                      <a:pPr algn="l"/>
                      <a:r>
                        <a:rPr lang="en-US" sz="2000" dirty="0"/>
                        <a:t>Amazon</a:t>
                      </a:r>
                      <a:endParaRPr lang="en-US" sz="2000" dirty="0">
                        <a:latin typeface="+mn-lt"/>
                        <a:cs typeface="Arial" panose="020B0604020202020204" pitchFamily="34" charset="0"/>
                      </a:endParaRPr>
                    </a:p>
                  </a:txBody>
                  <a:tcPr/>
                </a:tc>
                <a:extLst>
                  <a:ext uri="{0D108BD9-81ED-4DB2-BD59-A6C34878D82A}">
                    <a16:rowId xmlns:a16="http://schemas.microsoft.com/office/drawing/2014/main" val="2897820714"/>
                  </a:ext>
                </a:extLst>
              </a:tr>
              <a:tr h="372885">
                <a:tc>
                  <a:txBody>
                    <a:bodyPr/>
                    <a:lstStyle/>
                    <a:p>
                      <a:r>
                        <a:rPr lang="en-US" sz="2000" dirty="0"/>
                        <a:t>General Motors </a:t>
                      </a:r>
                      <a:endParaRPr lang="en-US" sz="2000" dirty="0">
                        <a:latin typeface="+mn-lt"/>
                        <a:cs typeface="Arial" panose="020B0604020202020204" pitchFamily="34" charset="0"/>
                      </a:endParaRPr>
                    </a:p>
                  </a:txBody>
                  <a:tcPr/>
                </a:tc>
                <a:tc>
                  <a:txBody>
                    <a:bodyPr/>
                    <a:lstStyle/>
                    <a:p>
                      <a:pPr algn="l"/>
                      <a:r>
                        <a:rPr lang="en-US" sz="2000" dirty="0"/>
                        <a:t>UnitedHealth Group</a:t>
                      </a:r>
                      <a:endParaRPr lang="en-US" sz="2000" dirty="0">
                        <a:latin typeface="+mn-lt"/>
                        <a:cs typeface="Arial" panose="020B0604020202020204" pitchFamily="34" charset="0"/>
                      </a:endParaRPr>
                    </a:p>
                  </a:txBody>
                  <a:tcPr/>
                </a:tc>
                <a:extLst>
                  <a:ext uri="{0D108BD9-81ED-4DB2-BD59-A6C34878D82A}">
                    <a16:rowId xmlns:a16="http://schemas.microsoft.com/office/drawing/2014/main" val="3066748881"/>
                  </a:ext>
                </a:extLst>
              </a:tr>
              <a:tr h="372885">
                <a:tc>
                  <a:txBody>
                    <a:bodyPr/>
                    <a:lstStyle/>
                    <a:p>
                      <a:r>
                        <a:rPr lang="en-US" sz="2000" dirty="0"/>
                        <a:t>Ford Motor  </a:t>
                      </a:r>
                      <a:endParaRPr lang="en-US" sz="2000" dirty="0">
                        <a:latin typeface="+mn-lt"/>
                        <a:cs typeface="Arial" panose="020B0604020202020204" pitchFamily="34" charset="0"/>
                      </a:endParaRPr>
                    </a:p>
                  </a:txBody>
                  <a:tcPr/>
                </a:tc>
                <a:tc>
                  <a:txBody>
                    <a:bodyPr/>
                    <a:lstStyle/>
                    <a:p>
                      <a:pPr algn="l"/>
                      <a:r>
                        <a:rPr lang="en-US" sz="2000" dirty="0"/>
                        <a:t>McKesson </a:t>
                      </a:r>
                      <a:endParaRPr lang="en-US" sz="2000" dirty="0">
                        <a:latin typeface="+mn-lt"/>
                        <a:cs typeface="Arial" panose="020B0604020202020204" pitchFamily="34" charset="0"/>
                      </a:endParaRPr>
                    </a:p>
                  </a:txBody>
                  <a:tcPr/>
                </a:tc>
                <a:extLst>
                  <a:ext uri="{0D108BD9-81ED-4DB2-BD59-A6C34878D82A}">
                    <a16:rowId xmlns:a16="http://schemas.microsoft.com/office/drawing/2014/main" val="514852658"/>
                  </a:ext>
                </a:extLst>
              </a:tr>
              <a:tr h="372885">
                <a:tc>
                  <a:txBody>
                    <a:bodyPr/>
                    <a:lstStyle/>
                    <a:p>
                      <a:pPr lvl="0">
                        <a:buNone/>
                      </a:pPr>
                      <a:r>
                        <a:rPr lang="en-US" sz="2000" dirty="0"/>
                        <a:t>AT&amp;T</a:t>
                      </a:r>
                      <a:endParaRPr lang="en-US" sz="2000" dirty="0">
                        <a:latin typeface="+mn-lt"/>
                        <a:cs typeface="Arial" panose="020B0604020202020204" pitchFamily="34" charset="0"/>
                      </a:endParaRPr>
                    </a:p>
                  </a:txBody>
                  <a:tcPr/>
                </a:tc>
                <a:tc>
                  <a:txBody>
                    <a:bodyPr/>
                    <a:lstStyle/>
                    <a:p>
                      <a:pPr lvl="0" algn="l">
                        <a:buNone/>
                      </a:pPr>
                      <a:r>
                        <a:rPr lang="en-US" sz="2000" dirty="0"/>
                        <a:t>CVS Health </a:t>
                      </a:r>
                      <a:endParaRPr lang="en-US" sz="2000" dirty="0">
                        <a:latin typeface="+mn-lt"/>
                        <a:cs typeface="Arial" panose="020B0604020202020204" pitchFamily="34" charset="0"/>
                      </a:endParaRPr>
                    </a:p>
                  </a:txBody>
                  <a:tcPr/>
                </a:tc>
                <a:extLst>
                  <a:ext uri="{0D108BD9-81ED-4DB2-BD59-A6C34878D82A}">
                    <a16:rowId xmlns:a16="http://schemas.microsoft.com/office/drawing/2014/main" val="3376582963"/>
                  </a:ext>
                </a:extLst>
              </a:tr>
              <a:tr h="372885">
                <a:tc>
                  <a:txBody>
                    <a:bodyPr/>
                    <a:lstStyle/>
                    <a:p>
                      <a:pPr lvl="0">
                        <a:buNone/>
                      </a:pPr>
                      <a:r>
                        <a:rPr lang="en-US" sz="2000" dirty="0"/>
                        <a:t>Hewlett-Packard</a:t>
                      </a:r>
                      <a:endParaRPr lang="en-US" sz="2000" dirty="0">
                        <a:latin typeface="+mn-lt"/>
                        <a:cs typeface="Arial" panose="020B0604020202020204" pitchFamily="34" charset="0"/>
                      </a:endParaRPr>
                    </a:p>
                  </a:txBody>
                  <a:tcPr/>
                </a:tc>
                <a:tc>
                  <a:txBody>
                    <a:bodyPr/>
                    <a:lstStyle/>
                    <a:p>
                      <a:pPr lvl="0" algn="l">
                        <a:buNone/>
                      </a:pPr>
                      <a:r>
                        <a:rPr lang="en-US" sz="2000" dirty="0"/>
                        <a:t>AT&amp;T</a:t>
                      </a:r>
                      <a:endParaRPr lang="en-US" sz="2000" dirty="0">
                        <a:latin typeface="+mn-lt"/>
                        <a:cs typeface="Arial" panose="020B0604020202020204" pitchFamily="34" charset="0"/>
                      </a:endParaRPr>
                    </a:p>
                  </a:txBody>
                  <a:tcPr/>
                </a:tc>
                <a:extLst>
                  <a:ext uri="{0D108BD9-81ED-4DB2-BD59-A6C34878D82A}">
                    <a16:rowId xmlns:a16="http://schemas.microsoft.com/office/drawing/2014/main" val="240058860"/>
                  </a:ext>
                </a:extLst>
              </a:tr>
              <a:tr h="372885">
                <a:tc>
                  <a:txBody>
                    <a:bodyPr/>
                    <a:lstStyle/>
                    <a:p>
                      <a:pPr lvl="0">
                        <a:buNone/>
                      </a:pPr>
                      <a:r>
                        <a:rPr lang="en-US" sz="2000" dirty="0"/>
                        <a:t>Valero Energy</a:t>
                      </a:r>
                      <a:endParaRPr lang="en-US" sz="2000" dirty="0">
                        <a:latin typeface="+mn-lt"/>
                        <a:cs typeface="Arial" panose="020B0604020202020204" pitchFamily="34" charset="0"/>
                      </a:endParaRPr>
                    </a:p>
                  </a:txBody>
                  <a:tcPr/>
                </a:tc>
                <a:tc>
                  <a:txBody>
                    <a:bodyPr/>
                    <a:lstStyle/>
                    <a:p>
                      <a:pPr lvl="0" algn="l">
                        <a:buNone/>
                      </a:pPr>
                      <a:r>
                        <a:rPr lang="en-US" sz="2000" dirty="0"/>
                        <a:t>AmerisourceBergen</a:t>
                      </a:r>
                      <a:endParaRPr lang="en-US" sz="2000" dirty="0">
                        <a:latin typeface="+mn-lt"/>
                        <a:cs typeface="Arial" panose="020B0604020202020204" pitchFamily="34" charset="0"/>
                      </a:endParaRPr>
                    </a:p>
                  </a:txBody>
                  <a:tcPr/>
                </a:tc>
                <a:extLst>
                  <a:ext uri="{0D108BD9-81ED-4DB2-BD59-A6C34878D82A}">
                    <a16:rowId xmlns:a16="http://schemas.microsoft.com/office/drawing/2014/main" val="1161316039"/>
                  </a:ext>
                </a:extLst>
              </a:tr>
            </a:tbl>
          </a:graphicData>
        </a:graphic>
      </p:graphicFrame>
      <p:sp>
        <p:nvSpPr>
          <p:cNvPr id="13" name="TextBox 12">
            <a:extLst>
              <a:ext uri="{FF2B5EF4-FFF2-40B4-BE49-F238E27FC236}">
                <a16:creationId xmlns:a16="http://schemas.microsoft.com/office/drawing/2014/main" id="{F02802C7-56E2-440F-A669-0523C3962958}"/>
              </a:ext>
            </a:extLst>
          </p:cNvPr>
          <p:cNvSpPr txBox="1"/>
          <p:nvPr/>
        </p:nvSpPr>
        <p:spPr>
          <a:xfrm>
            <a:off x="749057" y="6270933"/>
            <a:ext cx="933383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000" dirty="0">
              <a:ea typeface="+mn-lt"/>
              <a:cs typeface="+mn-lt"/>
            </a:endParaRPr>
          </a:p>
          <a:p>
            <a:r>
              <a:rPr lang="en-US" sz="1000" dirty="0">
                <a:solidFill>
                  <a:schemeClr val="bg1"/>
                </a:solidFill>
                <a:ea typeface="+mn-lt"/>
                <a:cs typeface="+mn-lt"/>
              </a:rPr>
              <a:t>Sources: Money (2009): </a:t>
            </a:r>
            <a:r>
              <a:rPr lang="en-US" sz="1000" dirty="0">
                <a:solidFill>
                  <a:schemeClr val="bg1"/>
                </a:solidFill>
                <a:ea typeface="+mn-lt"/>
                <a:cs typeface="+mn-lt"/>
                <a:hlinkClick r:id="rId3">
                  <a:extLst>
                    <a:ext uri="{A12FA001-AC4F-418D-AE19-62706E023703}">
                      <ahyp:hlinkClr xmlns:ahyp="http://schemas.microsoft.com/office/drawing/2018/hyperlinkcolor" val="tx"/>
                    </a:ext>
                  </a:extLst>
                </a:hlinkClick>
              </a:rPr>
              <a:t>Fortune5002009</a:t>
            </a:r>
            <a:r>
              <a:rPr lang="en-US" dirty="0">
                <a:solidFill>
                  <a:schemeClr val="bg1"/>
                </a:solidFill>
                <a:ea typeface="+mn-lt"/>
                <a:cs typeface="+mn-lt"/>
              </a:rPr>
              <a:t> </a:t>
            </a:r>
            <a:r>
              <a:rPr lang="en-US" sz="1000" dirty="0">
                <a:solidFill>
                  <a:schemeClr val="bg1"/>
                </a:solidFill>
                <a:ea typeface="+mn-lt"/>
                <a:cs typeface="+mn-lt"/>
              </a:rPr>
              <a:t>Fortune (2019): </a:t>
            </a:r>
            <a:r>
              <a:rPr lang="en-US" sz="1000" dirty="0">
                <a:solidFill>
                  <a:schemeClr val="bg1"/>
                </a:solidFill>
                <a:ea typeface="+mn-lt"/>
                <a:cs typeface="+mn-lt"/>
                <a:hlinkClick r:id="rId4">
                  <a:extLst>
                    <a:ext uri="{A12FA001-AC4F-418D-AE19-62706E023703}">
                      <ahyp:hlinkClr xmlns:ahyp="http://schemas.microsoft.com/office/drawing/2018/hyperlinkcolor" val="tx"/>
                    </a:ext>
                  </a:extLst>
                </a:hlinkClick>
              </a:rPr>
              <a:t>Fortune500</a:t>
            </a:r>
            <a:endParaRPr lang="en-US" dirty="0">
              <a:solidFill>
                <a:schemeClr val="bg1"/>
              </a:solidFill>
              <a:cs typeface="Calibri"/>
            </a:endParaRPr>
          </a:p>
        </p:txBody>
      </p:sp>
    </p:spTree>
    <p:extLst>
      <p:ext uri="{BB962C8B-B14F-4D97-AF65-F5344CB8AC3E}">
        <p14:creationId xmlns:p14="http://schemas.microsoft.com/office/powerpoint/2010/main" val="1305994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43D8E-6ED0-8C45-AD53-6E905994810D}"/>
              </a:ext>
            </a:extLst>
          </p:cNvPr>
          <p:cNvSpPr>
            <a:spLocks noGrp="1"/>
          </p:cNvSpPr>
          <p:nvPr>
            <p:ph type="title"/>
          </p:nvPr>
        </p:nvSpPr>
        <p:spPr>
          <a:xfrm>
            <a:off x="822959" y="442686"/>
            <a:ext cx="9155545" cy="1020354"/>
          </a:xfrm>
        </p:spPr>
        <p:txBody>
          <a:bodyPr>
            <a:normAutofit/>
          </a:bodyPr>
          <a:lstStyle/>
          <a:p>
            <a:r>
              <a:rPr lang="en-US" dirty="0">
                <a:latin typeface="+mn-lt"/>
              </a:rPr>
              <a:t>Bank: Evolution or Revolution</a:t>
            </a:r>
          </a:p>
        </p:txBody>
      </p:sp>
      <p:graphicFrame>
        <p:nvGraphicFramePr>
          <p:cNvPr id="7" name="Table 6">
            <a:extLst>
              <a:ext uri="{FF2B5EF4-FFF2-40B4-BE49-F238E27FC236}">
                <a16:creationId xmlns:a16="http://schemas.microsoft.com/office/drawing/2014/main" id="{4BCF6148-4250-1748-8931-1DD5B6312333}"/>
              </a:ext>
            </a:extLst>
          </p:cNvPr>
          <p:cNvGraphicFramePr>
            <a:graphicFrameLocks noGrp="1"/>
          </p:cNvGraphicFramePr>
          <p:nvPr>
            <p:extLst>
              <p:ext uri="{D42A27DB-BD31-4B8C-83A1-F6EECF244321}">
                <p14:modId xmlns:p14="http://schemas.microsoft.com/office/powerpoint/2010/main" val="1776191764"/>
              </p:ext>
            </p:extLst>
          </p:nvPr>
        </p:nvGraphicFramePr>
        <p:xfrm>
          <a:off x="822959" y="1710506"/>
          <a:ext cx="11022875" cy="4226035"/>
        </p:xfrm>
        <a:graphic>
          <a:graphicData uri="http://schemas.openxmlformats.org/drawingml/2006/table">
            <a:tbl>
              <a:tblPr firstRow="1" bandRow="1">
                <a:tableStyleId>{073A0DAA-6AF3-43AB-8588-CEC1D06C72B9}</a:tableStyleId>
              </a:tblPr>
              <a:tblGrid>
                <a:gridCol w="4794070">
                  <a:extLst>
                    <a:ext uri="{9D8B030D-6E8A-4147-A177-3AD203B41FA5}">
                      <a16:colId xmlns:a16="http://schemas.microsoft.com/office/drawing/2014/main" val="2052550102"/>
                    </a:ext>
                  </a:extLst>
                </a:gridCol>
                <a:gridCol w="6228805">
                  <a:extLst>
                    <a:ext uri="{9D8B030D-6E8A-4147-A177-3AD203B41FA5}">
                      <a16:colId xmlns:a16="http://schemas.microsoft.com/office/drawing/2014/main" val="1886340712"/>
                    </a:ext>
                  </a:extLst>
                </a:gridCol>
              </a:tblGrid>
              <a:tr h="443434">
                <a:tc>
                  <a:txBody>
                    <a:bodyPr/>
                    <a:lstStyle/>
                    <a:p>
                      <a:r>
                        <a:rPr lang="en-US" dirty="0"/>
                        <a:t>Top 5 Strategic &amp; Leadership Challenges in 2020</a:t>
                      </a:r>
                    </a:p>
                  </a:txBody>
                  <a:tcPr/>
                </a:tc>
                <a:tc>
                  <a:txBody>
                    <a:bodyPr/>
                    <a:lstStyle/>
                    <a:p>
                      <a:endParaRPr lang="en-US" dirty="0"/>
                    </a:p>
                  </a:txBody>
                  <a:tcPr/>
                </a:tc>
                <a:extLst>
                  <a:ext uri="{0D108BD9-81ED-4DB2-BD59-A6C34878D82A}">
                    <a16:rowId xmlns:a16="http://schemas.microsoft.com/office/drawing/2014/main" val="772439836"/>
                  </a:ext>
                </a:extLst>
              </a:tr>
              <a:tr h="443434">
                <a:tc>
                  <a:txBody>
                    <a:bodyPr/>
                    <a:lstStyle/>
                    <a:p>
                      <a:r>
                        <a:rPr lang="en-US" b="1" dirty="0"/>
                        <a:t>Optimizing the Mobile Experience </a:t>
                      </a:r>
                    </a:p>
                  </a:txBody>
                  <a:tcPr/>
                </a:tc>
                <a:tc>
                  <a:txBody>
                    <a:bodyPr/>
                    <a:lstStyle/>
                    <a:p>
                      <a:r>
                        <a:rPr lang="en-US" dirty="0"/>
                        <a:t>Creating the best online experience that aid the consumers’ finical life is paramount</a:t>
                      </a:r>
                    </a:p>
                  </a:txBody>
                  <a:tcPr/>
                </a:tc>
                <a:extLst>
                  <a:ext uri="{0D108BD9-81ED-4DB2-BD59-A6C34878D82A}">
                    <a16:rowId xmlns:a16="http://schemas.microsoft.com/office/drawing/2014/main" val="1911960797"/>
                  </a:ext>
                </a:extLst>
              </a:tr>
              <a:tr h="443434">
                <a:tc>
                  <a:txBody>
                    <a:bodyPr/>
                    <a:lstStyle/>
                    <a:p>
                      <a:r>
                        <a:rPr lang="en-US" b="1" dirty="0"/>
                        <a:t>Enhance Mobile Payments </a:t>
                      </a:r>
                    </a:p>
                  </a:txBody>
                  <a:tcPr/>
                </a:tc>
                <a:tc>
                  <a:txBody>
                    <a:bodyPr/>
                    <a:lstStyle/>
                    <a:p>
                      <a:r>
                        <a:rPr lang="en-US" dirty="0"/>
                        <a:t>Going beyond Apple Pay &amp; Google Wallet with video recording deployment while enhancing mobile, in-branch and website features </a:t>
                      </a:r>
                    </a:p>
                  </a:txBody>
                  <a:tcPr/>
                </a:tc>
                <a:extLst>
                  <a:ext uri="{0D108BD9-81ED-4DB2-BD59-A6C34878D82A}">
                    <a16:rowId xmlns:a16="http://schemas.microsoft.com/office/drawing/2014/main" val="3237326974"/>
                  </a:ext>
                </a:extLst>
              </a:tr>
              <a:tr h="443434">
                <a:tc>
                  <a:txBody>
                    <a:bodyPr/>
                    <a:lstStyle/>
                    <a:p>
                      <a:r>
                        <a:rPr lang="en-US" b="1" dirty="0"/>
                        <a:t>Security and Authentication </a:t>
                      </a:r>
                    </a:p>
                  </a:txBody>
                  <a:tcPr/>
                </a:tc>
                <a:tc>
                  <a:txBody>
                    <a:bodyPr/>
                    <a:lstStyle/>
                    <a:p>
                      <a:r>
                        <a:rPr lang="en-US" dirty="0"/>
                        <a:t>Overcoming consumer challenges through the safe mobile ecosystem </a:t>
                      </a:r>
                    </a:p>
                  </a:txBody>
                  <a:tcPr/>
                </a:tc>
                <a:extLst>
                  <a:ext uri="{0D108BD9-81ED-4DB2-BD59-A6C34878D82A}">
                    <a16:rowId xmlns:a16="http://schemas.microsoft.com/office/drawing/2014/main" val="4174224625"/>
                  </a:ext>
                </a:extLst>
              </a:tr>
              <a:tr h="812032">
                <a:tc>
                  <a:txBody>
                    <a:bodyPr/>
                    <a:lstStyle/>
                    <a:p>
                      <a:r>
                        <a:rPr lang="en-US" b="1" dirty="0"/>
                        <a:t>The Continued Rise of Technology Disruption - FinTech</a:t>
                      </a:r>
                    </a:p>
                  </a:txBody>
                  <a:tcPr/>
                </a:tc>
                <a:tc>
                  <a:txBody>
                    <a:bodyPr/>
                    <a:lstStyle/>
                    <a:p>
                      <a:r>
                        <a:rPr lang="en-US" dirty="0"/>
                        <a:t>Expending the portfolio offering is must continue to thrive with alternative in branch, online &amp; website features </a:t>
                      </a:r>
                    </a:p>
                  </a:txBody>
                  <a:tcPr/>
                </a:tc>
                <a:extLst>
                  <a:ext uri="{0D108BD9-81ED-4DB2-BD59-A6C34878D82A}">
                    <a16:rowId xmlns:a16="http://schemas.microsoft.com/office/drawing/2014/main" val="1346970822"/>
                  </a:ext>
                </a:extLst>
              </a:tr>
              <a:tr h="776009">
                <a:tc>
                  <a:txBody>
                    <a:bodyPr/>
                    <a:lstStyle/>
                    <a:p>
                      <a:r>
                        <a:rPr lang="en-US" b="1" dirty="0"/>
                        <a:t>Use of Multiple Channels to Reach New Customers </a:t>
                      </a:r>
                    </a:p>
                  </a:txBody>
                  <a:tcPr/>
                </a:tc>
                <a:tc>
                  <a:txBody>
                    <a:bodyPr/>
                    <a:lstStyle/>
                    <a:p>
                      <a:r>
                        <a:rPr lang="en-US" dirty="0"/>
                        <a:t>Key to establish multi-channel marketing solutions including effective deployment of video banking</a:t>
                      </a:r>
                    </a:p>
                  </a:txBody>
                  <a:tcPr/>
                </a:tc>
                <a:extLst>
                  <a:ext uri="{0D108BD9-81ED-4DB2-BD59-A6C34878D82A}">
                    <a16:rowId xmlns:a16="http://schemas.microsoft.com/office/drawing/2014/main" val="1747919539"/>
                  </a:ext>
                </a:extLst>
              </a:tr>
            </a:tbl>
          </a:graphicData>
        </a:graphic>
      </p:graphicFrame>
    </p:spTree>
    <p:extLst>
      <p:ext uri="{BB962C8B-B14F-4D97-AF65-F5344CB8AC3E}">
        <p14:creationId xmlns:p14="http://schemas.microsoft.com/office/powerpoint/2010/main" val="2367443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26CDD23-ED31-D84B-A3A8-35742636210B}"/>
              </a:ext>
            </a:extLst>
          </p:cNvPr>
          <p:cNvSpPr txBox="1"/>
          <p:nvPr/>
        </p:nvSpPr>
        <p:spPr>
          <a:xfrm>
            <a:off x="838200" y="681037"/>
            <a:ext cx="8776505" cy="769441"/>
          </a:xfrm>
          <a:prstGeom prst="rect">
            <a:avLst/>
          </a:prstGeom>
          <a:noFill/>
        </p:spPr>
        <p:txBody>
          <a:bodyPr wrap="none" rtlCol="0">
            <a:spAutoFit/>
          </a:bodyPr>
          <a:lstStyle/>
          <a:p>
            <a:r>
              <a:rPr lang="en-US" sz="4400" b="1" dirty="0"/>
              <a:t>Healthcare: Power Over Uncertainty </a:t>
            </a:r>
          </a:p>
        </p:txBody>
      </p:sp>
      <p:graphicFrame>
        <p:nvGraphicFramePr>
          <p:cNvPr id="10" name="Table 9">
            <a:extLst>
              <a:ext uri="{FF2B5EF4-FFF2-40B4-BE49-F238E27FC236}">
                <a16:creationId xmlns:a16="http://schemas.microsoft.com/office/drawing/2014/main" id="{297D4830-5090-1241-A551-2A58723429C2}"/>
              </a:ext>
            </a:extLst>
          </p:cNvPr>
          <p:cNvGraphicFramePr>
            <a:graphicFrameLocks noGrp="1"/>
          </p:cNvGraphicFramePr>
          <p:nvPr>
            <p:extLst>
              <p:ext uri="{D42A27DB-BD31-4B8C-83A1-F6EECF244321}">
                <p14:modId xmlns:p14="http://schemas.microsoft.com/office/powerpoint/2010/main" val="2733933675"/>
              </p:ext>
            </p:extLst>
          </p:nvPr>
        </p:nvGraphicFramePr>
        <p:xfrm>
          <a:off x="838200" y="1926099"/>
          <a:ext cx="10539549" cy="2839157"/>
        </p:xfrm>
        <a:graphic>
          <a:graphicData uri="http://schemas.openxmlformats.org/drawingml/2006/table">
            <a:tbl>
              <a:tblPr firstRow="1" bandRow="1">
                <a:tableStyleId>{073A0DAA-6AF3-43AB-8588-CEC1D06C72B9}</a:tableStyleId>
              </a:tblPr>
              <a:tblGrid>
                <a:gridCol w="4520980">
                  <a:extLst>
                    <a:ext uri="{9D8B030D-6E8A-4147-A177-3AD203B41FA5}">
                      <a16:colId xmlns:a16="http://schemas.microsoft.com/office/drawing/2014/main" val="2828449532"/>
                    </a:ext>
                  </a:extLst>
                </a:gridCol>
                <a:gridCol w="6018569">
                  <a:extLst>
                    <a:ext uri="{9D8B030D-6E8A-4147-A177-3AD203B41FA5}">
                      <a16:colId xmlns:a16="http://schemas.microsoft.com/office/drawing/2014/main" val="1554925285"/>
                    </a:ext>
                  </a:extLst>
                </a:gridCol>
              </a:tblGrid>
              <a:tr h="438280">
                <a:tc>
                  <a:txBody>
                    <a:bodyPr/>
                    <a:lstStyle/>
                    <a:p>
                      <a:r>
                        <a:rPr lang="en-US" dirty="0"/>
                        <a:t>Top 4 Leadership Priorities in 2020</a:t>
                      </a:r>
                    </a:p>
                  </a:txBody>
                  <a:tcPr/>
                </a:tc>
                <a:tc>
                  <a:txBody>
                    <a:bodyPr/>
                    <a:lstStyle/>
                    <a:p>
                      <a:r>
                        <a:rPr lang="en-US" dirty="0"/>
                        <a:t>Description </a:t>
                      </a:r>
                    </a:p>
                  </a:txBody>
                  <a:tcPr/>
                </a:tc>
                <a:extLst>
                  <a:ext uri="{0D108BD9-81ED-4DB2-BD59-A6C34878D82A}">
                    <a16:rowId xmlns:a16="http://schemas.microsoft.com/office/drawing/2014/main" val="974868977"/>
                  </a:ext>
                </a:extLst>
              </a:tr>
              <a:tr h="346838">
                <a:tc>
                  <a:txBody>
                    <a:bodyPr/>
                    <a:lstStyle/>
                    <a:p>
                      <a:r>
                        <a:rPr lang="en-US" b="1" dirty="0"/>
                        <a:t>Transition to Value </a:t>
                      </a:r>
                    </a:p>
                  </a:txBody>
                  <a:tcPr/>
                </a:tc>
                <a:tc>
                  <a:txBody>
                    <a:bodyPr/>
                    <a:lstStyle/>
                    <a:p>
                      <a:r>
                        <a:rPr lang="en-US" dirty="0"/>
                        <a:t>Ongoing transition to value, including trends in payment reform, consumer choice, M&amp;A, and innovation </a:t>
                      </a:r>
                    </a:p>
                  </a:txBody>
                  <a:tcPr/>
                </a:tc>
                <a:extLst>
                  <a:ext uri="{0D108BD9-81ED-4DB2-BD59-A6C34878D82A}">
                    <a16:rowId xmlns:a16="http://schemas.microsoft.com/office/drawing/2014/main" val="2183169380"/>
                  </a:ext>
                </a:extLst>
              </a:tr>
              <a:tr h="346838">
                <a:tc>
                  <a:txBody>
                    <a:bodyPr/>
                    <a:lstStyle/>
                    <a:p>
                      <a:r>
                        <a:rPr lang="en-US" b="1" dirty="0"/>
                        <a:t>Consumerism</a:t>
                      </a:r>
                      <a:r>
                        <a:rPr lang="en-US" dirty="0"/>
                        <a:t> </a:t>
                      </a:r>
                    </a:p>
                  </a:txBody>
                  <a:tcPr/>
                </a:tc>
                <a:tc>
                  <a:txBody>
                    <a:bodyPr/>
                    <a:lstStyle/>
                    <a:p>
                      <a:r>
                        <a:rPr lang="en-US" dirty="0"/>
                        <a:t>Effectively preparing for the ever-increasing influence of consumerism</a:t>
                      </a:r>
                    </a:p>
                  </a:txBody>
                  <a:tcPr/>
                </a:tc>
                <a:extLst>
                  <a:ext uri="{0D108BD9-81ED-4DB2-BD59-A6C34878D82A}">
                    <a16:rowId xmlns:a16="http://schemas.microsoft.com/office/drawing/2014/main" val="2806887960"/>
                  </a:ext>
                </a:extLst>
              </a:tr>
              <a:tr h="346838">
                <a:tc>
                  <a:txBody>
                    <a:bodyPr/>
                    <a:lstStyle/>
                    <a:p>
                      <a:r>
                        <a:rPr lang="en-US" b="1" dirty="0"/>
                        <a:t>Consolidation</a:t>
                      </a:r>
                      <a:r>
                        <a:rPr lang="en-US" dirty="0"/>
                        <a:t> </a:t>
                      </a:r>
                    </a:p>
                  </a:txBody>
                  <a:tcPr/>
                </a:tc>
                <a:tc>
                  <a:txBody>
                    <a:bodyPr/>
                    <a:lstStyle/>
                    <a:p>
                      <a:r>
                        <a:rPr lang="en-US" dirty="0"/>
                        <a:t>The impactful effects of consolidation of the healthcare industry</a:t>
                      </a:r>
                    </a:p>
                  </a:txBody>
                  <a:tcPr/>
                </a:tc>
                <a:extLst>
                  <a:ext uri="{0D108BD9-81ED-4DB2-BD59-A6C34878D82A}">
                    <a16:rowId xmlns:a16="http://schemas.microsoft.com/office/drawing/2014/main" val="678998829"/>
                  </a:ext>
                </a:extLst>
              </a:tr>
              <a:tr h="480637">
                <a:tc>
                  <a:txBody>
                    <a:bodyPr/>
                    <a:lstStyle/>
                    <a:p>
                      <a:r>
                        <a:rPr lang="en-US" b="1" dirty="0"/>
                        <a:t>Transformative Innovation </a:t>
                      </a:r>
                    </a:p>
                  </a:txBody>
                  <a:tcPr/>
                </a:tc>
                <a:tc>
                  <a:txBody>
                    <a:bodyPr/>
                    <a:lstStyle/>
                    <a:p>
                      <a:r>
                        <a:rPr lang="en-US" dirty="0"/>
                        <a:t>Key to stay ahead of the curve in clinical care delivery</a:t>
                      </a:r>
                    </a:p>
                  </a:txBody>
                  <a:tcPr/>
                </a:tc>
                <a:extLst>
                  <a:ext uri="{0D108BD9-81ED-4DB2-BD59-A6C34878D82A}">
                    <a16:rowId xmlns:a16="http://schemas.microsoft.com/office/drawing/2014/main" val="853261843"/>
                  </a:ext>
                </a:extLst>
              </a:tr>
            </a:tbl>
          </a:graphicData>
        </a:graphic>
      </p:graphicFrame>
    </p:spTree>
    <p:extLst>
      <p:ext uri="{BB962C8B-B14F-4D97-AF65-F5344CB8AC3E}">
        <p14:creationId xmlns:p14="http://schemas.microsoft.com/office/powerpoint/2010/main" val="3858377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gacy Leaders TEMPLATE" id="{05C8D97B-0970-4B4C-80DB-A57A281D85FA}" vid="{710AE9B2-4E3C-4F49-9BAD-5ACC8BEA8B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B01DC7849DE314586A22038982F39C7" ma:contentTypeVersion="10" ma:contentTypeDescription="Create a new document." ma:contentTypeScope="" ma:versionID="091e1ff6b4c4da51486c21d992f1b462">
  <xsd:schema xmlns:xsd="http://www.w3.org/2001/XMLSchema" xmlns:xs="http://www.w3.org/2001/XMLSchema" xmlns:p="http://schemas.microsoft.com/office/2006/metadata/properties" xmlns:ns3="709a5e83-2747-48e0-a159-8e9c2cb32b8d" targetNamespace="http://schemas.microsoft.com/office/2006/metadata/properties" ma:root="true" ma:fieldsID="8ad506dde326dd15578c5b6458400dd6" ns3:_="">
    <xsd:import namespace="709a5e83-2747-48e0-a159-8e9c2cb32b8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9a5e83-2747-48e0-a159-8e9c2cb32b8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01FFB6D-BDB3-4636-966E-C57826305A93}">
  <ds:schemaRefs>
    <ds:schemaRef ds:uri="709a5e83-2747-48e0-a159-8e9c2cb32b8d"/>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dcmitype/"/>
    <ds:schemaRef ds:uri="http://purl.org/dc/elements/1.1/"/>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07A672B-CC0D-4F92-81BD-B47D8467EDC5}">
  <ds:schemaRefs>
    <ds:schemaRef ds:uri="http://schemas.microsoft.com/sharepoint/v3/contenttype/forms"/>
  </ds:schemaRefs>
</ds:datastoreItem>
</file>

<file path=customXml/itemProps3.xml><?xml version="1.0" encoding="utf-8"?>
<ds:datastoreItem xmlns:ds="http://schemas.openxmlformats.org/officeDocument/2006/customXml" ds:itemID="{26DFE568-0428-48D1-B963-D60CC53EC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9a5e83-2747-48e0-a159-8e9c2cb32b8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16342</TotalTime>
  <Words>2598</Words>
  <Application>Microsoft Macintosh PowerPoint</Application>
  <PresentationFormat>Widescreen</PresentationFormat>
  <Paragraphs>483</Paragraphs>
  <Slides>41</Slides>
  <Notes>29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41</vt:i4>
      </vt:variant>
    </vt:vector>
  </HeadingPairs>
  <TitlesOfParts>
    <vt:vector size="44" baseType="lpstr">
      <vt:lpstr>Calibri</vt:lpstr>
      <vt:lpstr>Arial</vt:lpstr>
      <vt:lpstr>Office Theme</vt:lpstr>
      <vt:lpstr>      DATA MANAGEMENT LEADERSHIP  Are You Playing Offense Or Defense To Unlock  The Data Insights You Need Today?  </vt:lpstr>
      <vt:lpstr>Data Management Leadership Outline</vt:lpstr>
      <vt:lpstr>GREETINGS &amp; INTRODUCTIONS  </vt:lpstr>
      <vt:lpstr>ICEBREAKER   </vt:lpstr>
      <vt:lpstr>True or False </vt:lpstr>
      <vt:lpstr>Icebreaker</vt:lpstr>
      <vt:lpstr>Changing Face of Fortune 10</vt:lpstr>
      <vt:lpstr>Bank: Evolution or Revolution</vt:lpstr>
      <vt:lpstr>PowerPoint Presentation</vt:lpstr>
      <vt:lpstr>At least 55 percent of executives  responded that they are looking into  training options and conducting  workshops for up-skilling employees.</vt:lpstr>
      <vt:lpstr>PRESENTATION   </vt:lpstr>
      <vt:lpstr>Executive Priorities in 2020</vt:lpstr>
      <vt:lpstr>“90% of executives believe that  each of these priorities is important;  only 20% of executives feel very  prepared to address them”  IBM </vt:lpstr>
      <vt:lpstr>Powerful Forces That Are Shaping</vt:lpstr>
      <vt:lpstr>Why Data Management Leadership</vt:lpstr>
      <vt:lpstr>Megatrends in Data Management: 2020-Forward</vt:lpstr>
      <vt:lpstr>Projected Megatrends</vt:lpstr>
      <vt:lpstr>Industry Megatrends</vt:lpstr>
      <vt:lpstr>PowerPoint Presentation</vt:lpstr>
      <vt:lpstr>The first rule of any technology used in a  business is that automation applied to an  efficient operation will magnify the efficiency.   The second is that automation applied to an  inefficient operation will magnify the inefficiency.  Bill Gates</vt:lpstr>
      <vt:lpstr>Industry Opportunities</vt:lpstr>
      <vt:lpstr>Changing Face of Labor</vt:lpstr>
      <vt:lpstr>Artificial Intelligence </vt:lpstr>
      <vt:lpstr>I'm increasingly inclined to think there should  be some regulatory oversight, maybe at  the national and international level just to  make sure that we don't do something very foolish.  Elon Musk </vt:lpstr>
      <vt:lpstr>PowerPoint Presentation</vt:lpstr>
      <vt:lpstr>PowerPoint Presentation</vt:lpstr>
      <vt:lpstr>Industry Opportunities</vt:lpstr>
      <vt:lpstr>Machine Learning </vt:lpstr>
      <vt:lpstr>  We are using machine learning to improve  the treatment of high-risk sepsis patients  to increase survival rates.  Dr. Donna Wolk Director of clinical molecular microbiology, Geisinger</vt:lpstr>
      <vt:lpstr>Industry Opportunities</vt:lpstr>
      <vt:lpstr>To Win &amp; Advance: 2020-Forward</vt:lpstr>
      <vt:lpstr>Governance Shifts and Implications</vt:lpstr>
      <vt:lpstr>Privacy Shifts and Implications</vt:lpstr>
      <vt:lpstr>Security Shifts and Implications</vt:lpstr>
      <vt:lpstr>Monetization Shifts and Implications</vt:lpstr>
      <vt:lpstr>Focus Shifts From Products To Customers</vt:lpstr>
      <vt:lpstr>Leadership Organizational Shifts</vt:lpstr>
      <vt:lpstr>Growing Executive Challenges: 2020-Forward</vt:lpstr>
      <vt:lpstr>DM Challenges</vt:lpstr>
      <vt:lpstr>Data Strategy: Critical Success Factors</vt:lpstr>
      <vt:lpstr>Framework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Timothy Gilbert</dc:creator>
  <cp:lastModifiedBy>izabela@izabelalundberg.com</cp:lastModifiedBy>
  <cp:revision>232</cp:revision>
  <dcterms:created xsi:type="dcterms:W3CDTF">2019-08-29T21:53:35Z</dcterms:created>
  <dcterms:modified xsi:type="dcterms:W3CDTF">2019-09-12T18:59:40Z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0x0101002B01DC7849DE314586A22038982F39C7</vt:lpwstr>
  </property>
</Properties>
</file>